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4"/>
  </p:notesMasterIdLst>
  <p:sldIdLst>
    <p:sldId id="256" r:id="rId2"/>
    <p:sldId id="263" r:id="rId3"/>
    <p:sldId id="258" r:id="rId4"/>
    <p:sldId id="268" r:id="rId5"/>
    <p:sldId id="261" r:id="rId6"/>
    <p:sldId id="267" r:id="rId7"/>
    <p:sldId id="271" r:id="rId8"/>
    <p:sldId id="347" r:id="rId9"/>
    <p:sldId id="259" r:id="rId10"/>
    <p:sldId id="274" r:id="rId11"/>
    <p:sldId id="349" r:id="rId12"/>
    <p:sldId id="282" r:id="rId13"/>
  </p:sldIdLst>
  <p:sldSz cx="9144000" cy="5143500" type="screen16x9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Titan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472E0D-4FDD-4D73-AA64-D4EFBC18DB02}">
  <a:tblStyle styleId="{53472E0D-4FDD-4D73-AA64-D4EFBC18DB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94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60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a240bb0347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a240bb0347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49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0">
          <a:extLst>
            <a:ext uri="{FF2B5EF4-FFF2-40B4-BE49-F238E27FC236}">
              <a16:creationId xmlns:a16="http://schemas.microsoft.com/office/drawing/2014/main" id="{8F6E6C32-E842-D603-8820-F134CBF5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gab42465cfe_0_28:notes">
            <a:extLst>
              <a:ext uri="{FF2B5EF4-FFF2-40B4-BE49-F238E27FC236}">
                <a16:creationId xmlns:a16="http://schemas.microsoft.com/office/drawing/2014/main" id="{945375E6-170E-A459-0C25-A38232B046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2" name="Google Shape;2542;gab42465cfe_0_28:notes">
            <a:extLst>
              <a:ext uri="{FF2B5EF4-FFF2-40B4-BE49-F238E27FC236}">
                <a16:creationId xmlns:a16="http://schemas.microsoft.com/office/drawing/2014/main" id="{49FFFB80-688A-3F7C-C275-75760AFF56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51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Google Shape;410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1" name="Google Shape;410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29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gac04a6c33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0" name="Google Shape;2790;gac04a6c33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47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2" name="Google Shape;254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82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0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d57ae25f9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d57ae25f9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41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gd5a0a3274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6" name="Google Shape;3036;gd5a0a32745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89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a247e5df7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0" name="Google Shape;3270;ga247e5df7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00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a247e5df7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0" name="Google Shape;3270;ga247e5df7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41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d57ae25f9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d57ae25f9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48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_2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32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210" name="Google Shape;1210;p32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4" name="Google Shape;1214;p32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215" name="Google Shape;1215;p32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2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2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3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20" name="Google Shape;1220;p3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2" name="Google Shape;1222;p32"/>
          <p:cNvSpPr txBox="1">
            <a:spLocks noGrp="1"/>
          </p:cNvSpPr>
          <p:nvPr>
            <p:ph type="subTitle" idx="1"/>
          </p:nvPr>
        </p:nvSpPr>
        <p:spPr>
          <a:xfrm flipH="1">
            <a:off x="1953800" y="1456850"/>
            <a:ext cx="2422800" cy="272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3" name="Google Shape;1223;p32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32"/>
          <p:cNvSpPr txBox="1">
            <a:spLocks noGrp="1"/>
          </p:cNvSpPr>
          <p:nvPr>
            <p:ph type="subTitle" idx="2"/>
          </p:nvPr>
        </p:nvSpPr>
        <p:spPr>
          <a:xfrm flipH="1">
            <a:off x="4767400" y="1456850"/>
            <a:ext cx="2422800" cy="272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52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067" name="Google Shape;2067;p52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2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9" name="Google Shape;2069;p52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070" name="Google Shape;2070;p52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2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2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2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2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2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2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2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2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2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2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2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2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2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2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2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52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2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2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2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52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52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52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52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52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52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52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52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52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52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52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52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52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52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52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52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52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52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2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52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52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52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2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2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52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2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2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2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2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2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2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2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2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2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2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2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2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2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2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2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52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2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2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52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52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2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2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2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2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2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2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2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2" name="Google Shape;2142;p52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143" name="Google Shape;2143;p52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2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6" name="Google Shape;2146;p53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147" name="Google Shape;2147;p5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1" name="Google Shape;2151;p5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152" name="Google Shape;2152;p5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6" name="Google Shape;2156;p5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157" name="Google Shape;2157;p5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4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360" name="Google Shape;360;p14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14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65" name="Google Shape;365;p14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14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70" name="Google Shape;370;p14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2" name="Google Shape;372;p14"/>
          <p:cNvSpPr txBox="1">
            <a:spLocks noGrp="1"/>
          </p:cNvSpPr>
          <p:nvPr>
            <p:ph type="title" hasCustomPrompt="1"/>
          </p:nvPr>
        </p:nvSpPr>
        <p:spPr>
          <a:xfrm>
            <a:off x="720000" y="3014750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1999674" y="3014750"/>
            <a:ext cx="230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3"/>
          </p:nvPr>
        </p:nvSpPr>
        <p:spPr>
          <a:xfrm>
            <a:off x="1999675" y="3332150"/>
            <a:ext cx="23085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4" hasCustomPrompt="1"/>
          </p:nvPr>
        </p:nvSpPr>
        <p:spPr>
          <a:xfrm>
            <a:off x="4835775" y="3014750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5"/>
          </p:nvPr>
        </p:nvSpPr>
        <p:spPr>
          <a:xfrm>
            <a:off x="6115499" y="3014750"/>
            <a:ext cx="230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6"/>
          </p:nvPr>
        </p:nvSpPr>
        <p:spPr>
          <a:xfrm>
            <a:off x="6115500" y="3332150"/>
            <a:ext cx="23085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655875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8"/>
          </p:nvPr>
        </p:nvSpPr>
        <p:spPr>
          <a:xfrm>
            <a:off x="1999674" y="1655875"/>
            <a:ext cx="230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subTitle" idx="9"/>
          </p:nvPr>
        </p:nvSpPr>
        <p:spPr>
          <a:xfrm>
            <a:off x="1999675" y="1973275"/>
            <a:ext cx="23085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3" hasCustomPrompt="1"/>
          </p:nvPr>
        </p:nvSpPr>
        <p:spPr>
          <a:xfrm>
            <a:off x="4835775" y="1655875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4"/>
          </p:nvPr>
        </p:nvSpPr>
        <p:spPr>
          <a:xfrm>
            <a:off x="6115499" y="1655875"/>
            <a:ext cx="230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5"/>
          </p:nvPr>
        </p:nvSpPr>
        <p:spPr>
          <a:xfrm>
            <a:off x="6115500" y="1973275"/>
            <a:ext cx="23085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28"/>
          <p:cNvGrpSpPr/>
          <p:nvPr/>
        </p:nvGrpSpPr>
        <p:grpSpPr>
          <a:xfrm>
            <a:off x="-150" y="-11700"/>
            <a:ext cx="9144117" cy="5171300"/>
            <a:chOff x="-150" y="-11700"/>
            <a:chExt cx="9144117" cy="5171300"/>
          </a:xfrm>
        </p:grpSpPr>
        <p:sp>
          <p:nvSpPr>
            <p:cNvPr id="1085" name="Google Shape;1085;p28"/>
            <p:cNvSpPr/>
            <p:nvPr/>
          </p:nvSpPr>
          <p:spPr>
            <a:xfrm>
              <a:off x="37" y="-11700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" name="Google Shape;1087;p28"/>
          <p:cNvSpPr/>
          <p:nvPr/>
        </p:nvSpPr>
        <p:spPr>
          <a:xfrm>
            <a:off x="3274884" y="395157"/>
            <a:ext cx="1458542" cy="621021"/>
          </a:xfrm>
          <a:custGeom>
            <a:avLst/>
            <a:gdLst/>
            <a:ahLst/>
            <a:cxnLst/>
            <a:rect l="l" t="t" r="r" b="b"/>
            <a:pathLst>
              <a:path w="9270" h="3947" extrusionOk="0">
                <a:moveTo>
                  <a:pt x="2281" y="1"/>
                </a:moveTo>
                <a:cubicBezTo>
                  <a:pt x="2165" y="1"/>
                  <a:pt x="2047" y="13"/>
                  <a:pt x="1927" y="38"/>
                </a:cubicBezTo>
                <a:cubicBezTo>
                  <a:pt x="27" y="431"/>
                  <a:pt x="0" y="3205"/>
                  <a:pt x="0" y="3410"/>
                </a:cubicBezTo>
                <a:cubicBezTo>
                  <a:pt x="0" y="3606"/>
                  <a:pt x="116" y="3919"/>
                  <a:pt x="1794" y="3945"/>
                </a:cubicBezTo>
                <a:cubicBezTo>
                  <a:pt x="1833" y="3946"/>
                  <a:pt x="1874" y="3946"/>
                  <a:pt x="1917" y="3946"/>
                </a:cubicBezTo>
                <a:cubicBezTo>
                  <a:pt x="3728" y="3946"/>
                  <a:pt x="8890" y="3588"/>
                  <a:pt x="9073" y="3562"/>
                </a:cubicBezTo>
                <a:cubicBezTo>
                  <a:pt x="9269" y="3535"/>
                  <a:pt x="9207" y="3339"/>
                  <a:pt x="9216" y="3187"/>
                </a:cubicBezTo>
                <a:cubicBezTo>
                  <a:pt x="9225" y="2902"/>
                  <a:pt x="9127" y="1831"/>
                  <a:pt x="8466" y="1787"/>
                </a:cubicBezTo>
                <a:cubicBezTo>
                  <a:pt x="8453" y="1786"/>
                  <a:pt x="8440" y="1786"/>
                  <a:pt x="8427" y="1786"/>
                </a:cubicBezTo>
                <a:cubicBezTo>
                  <a:pt x="7792" y="1786"/>
                  <a:pt x="7664" y="2616"/>
                  <a:pt x="7664" y="2616"/>
                </a:cubicBezTo>
                <a:cubicBezTo>
                  <a:pt x="7664" y="2616"/>
                  <a:pt x="7302" y="1630"/>
                  <a:pt x="6507" y="1630"/>
                </a:cubicBezTo>
                <a:cubicBezTo>
                  <a:pt x="6474" y="1630"/>
                  <a:pt x="6440" y="1631"/>
                  <a:pt x="6406" y="1635"/>
                </a:cubicBezTo>
                <a:cubicBezTo>
                  <a:pt x="5540" y="1724"/>
                  <a:pt x="5308" y="2607"/>
                  <a:pt x="5308" y="2607"/>
                </a:cubicBezTo>
                <a:cubicBezTo>
                  <a:pt x="5308" y="2607"/>
                  <a:pt x="4001" y="1"/>
                  <a:pt x="22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8"/>
          <p:cNvSpPr/>
          <p:nvPr/>
        </p:nvSpPr>
        <p:spPr>
          <a:xfrm>
            <a:off x="7503382" y="1578423"/>
            <a:ext cx="1499293" cy="667751"/>
          </a:xfrm>
          <a:custGeom>
            <a:avLst/>
            <a:gdLst/>
            <a:ahLst/>
            <a:cxnLst/>
            <a:rect l="l" t="t" r="r" b="b"/>
            <a:pathLst>
              <a:path w="9529" h="4244" extrusionOk="0">
                <a:moveTo>
                  <a:pt x="2490" y="1"/>
                </a:moveTo>
                <a:cubicBezTo>
                  <a:pt x="2419" y="1"/>
                  <a:pt x="2348" y="5"/>
                  <a:pt x="2275" y="14"/>
                </a:cubicBezTo>
                <a:cubicBezTo>
                  <a:pt x="295" y="264"/>
                  <a:pt x="36" y="3101"/>
                  <a:pt x="18" y="3315"/>
                </a:cubicBezTo>
                <a:cubicBezTo>
                  <a:pt x="0" y="3520"/>
                  <a:pt x="90" y="3850"/>
                  <a:pt x="1811" y="4010"/>
                </a:cubicBezTo>
                <a:cubicBezTo>
                  <a:pt x="3438" y="4171"/>
                  <a:pt x="8505" y="4243"/>
                  <a:pt x="9232" y="4243"/>
                </a:cubicBezTo>
                <a:cubicBezTo>
                  <a:pt x="9275" y="4243"/>
                  <a:pt x="9303" y="4243"/>
                  <a:pt x="9314" y="4242"/>
                </a:cubicBezTo>
                <a:cubicBezTo>
                  <a:pt x="9510" y="4233"/>
                  <a:pt x="9466" y="4028"/>
                  <a:pt x="9483" y="3877"/>
                </a:cubicBezTo>
                <a:cubicBezTo>
                  <a:pt x="9528" y="3573"/>
                  <a:pt x="9510" y="2467"/>
                  <a:pt x="8832" y="2378"/>
                </a:cubicBezTo>
                <a:cubicBezTo>
                  <a:pt x="8797" y="2373"/>
                  <a:pt x="8762" y="2370"/>
                  <a:pt x="8729" y="2370"/>
                </a:cubicBezTo>
                <a:cubicBezTo>
                  <a:pt x="8140" y="2370"/>
                  <a:pt x="7940" y="3154"/>
                  <a:pt x="7940" y="3154"/>
                </a:cubicBezTo>
                <a:cubicBezTo>
                  <a:pt x="7940" y="3154"/>
                  <a:pt x="7633" y="2039"/>
                  <a:pt x="6757" y="2039"/>
                </a:cubicBezTo>
                <a:cubicBezTo>
                  <a:pt x="6750" y="2039"/>
                  <a:pt x="6743" y="2039"/>
                  <a:pt x="6736" y="2039"/>
                </a:cubicBezTo>
                <a:cubicBezTo>
                  <a:pt x="5835" y="2057"/>
                  <a:pt x="5531" y="2940"/>
                  <a:pt x="5531" y="2940"/>
                </a:cubicBezTo>
                <a:cubicBezTo>
                  <a:pt x="5531" y="2940"/>
                  <a:pt x="4347" y="1"/>
                  <a:pt x="2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28"/>
          <p:cNvGrpSpPr/>
          <p:nvPr/>
        </p:nvGrpSpPr>
        <p:grpSpPr>
          <a:xfrm>
            <a:off x="8268461" y="4153174"/>
            <a:ext cx="875529" cy="1211608"/>
            <a:chOff x="3536675" y="4387575"/>
            <a:chExt cx="147450" cy="204050"/>
          </a:xfrm>
        </p:grpSpPr>
        <p:sp>
          <p:nvSpPr>
            <p:cNvPr id="1090" name="Google Shape;1090;p28"/>
            <p:cNvSpPr/>
            <p:nvPr/>
          </p:nvSpPr>
          <p:spPr>
            <a:xfrm>
              <a:off x="3536675" y="4387575"/>
              <a:ext cx="147450" cy="204050"/>
            </a:xfrm>
            <a:custGeom>
              <a:avLst/>
              <a:gdLst/>
              <a:ahLst/>
              <a:cxnLst/>
              <a:rect l="l" t="t" r="r" b="b"/>
              <a:pathLst>
                <a:path w="5898" h="8162" extrusionOk="0">
                  <a:moveTo>
                    <a:pt x="4447" y="0"/>
                  </a:moveTo>
                  <a:cubicBezTo>
                    <a:pt x="4417" y="0"/>
                    <a:pt x="4386" y="3"/>
                    <a:pt x="4354" y="8"/>
                  </a:cubicBezTo>
                  <a:cubicBezTo>
                    <a:pt x="3051" y="213"/>
                    <a:pt x="3435" y="4094"/>
                    <a:pt x="3435" y="4094"/>
                  </a:cubicBezTo>
                  <a:cubicBezTo>
                    <a:pt x="3435" y="4094"/>
                    <a:pt x="2531" y="3021"/>
                    <a:pt x="1604" y="3021"/>
                  </a:cubicBezTo>
                  <a:cubicBezTo>
                    <a:pt x="1306" y="3021"/>
                    <a:pt x="1005" y="3132"/>
                    <a:pt x="732" y="3425"/>
                  </a:cubicBezTo>
                  <a:cubicBezTo>
                    <a:pt x="0" y="4210"/>
                    <a:pt x="536" y="5396"/>
                    <a:pt x="1017" y="6119"/>
                  </a:cubicBezTo>
                  <a:cubicBezTo>
                    <a:pt x="1267" y="6485"/>
                    <a:pt x="1508" y="6734"/>
                    <a:pt x="1544" y="6734"/>
                  </a:cubicBezTo>
                  <a:lnTo>
                    <a:pt x="5897" y="8162"/>
                  </a:lnTo>
                  <a:lnTo>
                    <a:pt x="5897" y="3202"/>
                  </a:lnTo>
                  <a:cubicBezTo>
                    <a:pt x="5665" y="3514"/>
                    <a:pt x="5505" y="3844"/>
                    <a:pt x="5505" y="3844"/>
                  </a:cubicBezTo>
                  <a:cubicBezTo>
                    <a:pt x="5505" y="3844"/>
                    <a:pt x="5640" y="0"/>
                    <a:pt x="4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3567900" y="4414300"/>
              <a:ext cx="116225" cy="171300"/>
            </a:xfrm>
            <a:custGeom>
              <a:avLst/>
              <a:gdLst/>
              <a:ahLst/>
              <a:cxnLst/>
              <a:rect l="l" t="t" r="r" b="b"/>
              <a:pathLst>
                <a:path w="4649" h="6852" extrusionOk="0">
                  <a:moveTo>
                    <a:pt x="3292" y="1"/>
                  </a:moveTo>
                  <a:cubicBezTo>
                    <a:pt x="2784" y="1"/>
                    <a:pt x="2409" y="4523"/>
                    <a:pt x="2409" y="4523"/>
                  </a:cubicBezTo>
                  <a:cubicBezTo>
                    <a:pt x="2409" y="4523"/>
                    <a:pt x="1466" y="3106"/>
                    <a:pt x="758" y="3106"/>
                  </a:cubicBezTo>
                  <a:cubicBezTo>
                    <a:pt x="626" y="3106"/>
                    <a:pt x="501" y="3156"/>
                    <a:pt x="393" y="3275"/>
                  </a:cubicBezTo>
                  <a:cubicBezTo>
                    <a:pt x="0" y="3694"/>
                    <a:pt x="428" y="4532"/>
                    <a:pt x="883" y="5157"/>
                  </a:cubicBezTo>
                  <a:cubicBezTo>
                    <a:pt x="1227" y="5633"/>
                    <a:pt x="1588" y="5987"/>
                    <a:pt x="1640" y="5987"/>
                  </a:cubicBezTo>
                  <a:cubicBezTo>
                    <a:pt x="1641" y="5987"/>
                    <a:pt x="1641" y="5987"/>
                    <a:pt x="1642" y="5987"/>
                  </a:cubicBezTo>
                  <a:lnTo>
                    <a:pt x="4648" y="6852"/>
                  </a:lnTo>
                  <a:lnTo>
                    <a:pt x="4648" y="3605"/>
                  </a:lnTo>
                  <a:cubicBezTo>
                    <a:pt x="4006" y="4149"/>
                    <a:pt x="3497" y="4791"/>
                    <a:pt x="3497" y="4791"/>
                  </a:cubicBezTo>
                  <a:cubicBezTo>
                    <a:pt x="3497" y="4791"/>
                    <a:pt x="3792" y="1"/>
                    <a:pt x="3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28"/>
          <p:cNvSpPr txBox="1">
            <a:spLocks noGrp="1"/>
          </p:cNvSpPr>
          <p:nvPr>
            <p:ph type="title"/>
          </p:nvPr>
        </p:nvSpPr>
        <p:spPr>
          <a:xfrm>
            <a:off x="2504850" y="1389175"/>
            <a:ext cx="4134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10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093" name="Google Shape;1093;p28"/>
          <p:cNvSpPr txBox="1">
            <a:spLocks noGrp="1"/>
          </p:cNvSpPr>
          <p:nvPr>
            <p:ph type="subTitle" idx="1"/>
          </p:nvPr>
        </p:nvSpPr>
        <p:spPr>
          <a:xfrm>
            <a:off x="2504850" y="2734625"/>
            <a:ext cx="4134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94" name="Google Shape;1094;p28"/>
          <p:cNvGrpSpPr/>
          <p:nvPr/>
        </p:nvGrpSpPr>
        <p:grpSpPr>
          <a:xfrm>
            <a:off x="-245982" y="-199593"/>
            <a:ext cx="2470725" cy="5359183"/>
            <a:chOff x="5505800" y="2533200"/>
            <a:chExt cx="1078825" cy="2340050"/>
          </a:xfrm>
        </p:grpSpPr>
        <p:sp>
          <p:nvSpPr>
            <p:cNvPr id="1095" name="Google Shape;1095;p28"/>
            <p:cNvSpPr/>
            <p:nvPr/>
          </p:nvSpPr>
          <p:spPr>
            <a:xfrm>
              <a:off x="5601625" y="3482325"/>
              <a:ext cx="167225" cy="1390925"/>
            </a:xfrm>
            <a:custGeom>
              <a:avLst/>
              <a:gdLst/>
              <a:ahLst/>
              <a:cxnLst/>
              <a:rect l="l" t="t" r="r" b="b"/>
              <a:pathLst>
                <a:path w="6689" h="55637" extrusionOk="0">
                  <a:moveTo>
                    <a:pt x="1" y="0"/>
                  </a:moveTo>
                  <a:lnTo>
                    <a:pt x="1" y="55637"/>
                  </a:lnTo>
                  <a:lnTo>
                    <a:pt x="6689" y="55637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5505800" y="2533200"/>
              <a:ext cx="1078825" cy="1015250"/>
            </a:xfrm>
            <a:custGeom>
              <a:avLst/>
              <a:gdLst/>
              <a:ahLst/>
              <a:cxnLst/>
              <a:rect l="l" t="t" r="r" b="b"/>
              <a:pathLst>
                <a:path w="43153" h="40610" extrusionOk="0">
                  <a:moveTo>
                    <a:pt x="0" y="1"/>
                  </a:moveTo>
                  <a:lnTo>
                    <a:pt x="0" y="37141"/>
                  </a:lnTo>
                  <a:cubicBezTo>
                    <a:pt x="787" y="38508"/>
                    <a:pt x="1987" y="39736"/>
                    <a:pt x="3834" y="40293"/>
                  </a:cubicBezTo>
                  <a:cubicBezTo>
                    <a:pt x="4500" y="40497"/>
                    <a:pt x="5251" y="40609"/>
                    <a:pt x="6098" y="40609"/>
                  </a:cubicBezTo>
                  <a:cubicBezTo>
                    <a:pt x="6323" y="40609"/>
                    <a:pt x="6555" y="40601"/>
                    <a:pt x="6794" y="40585"/>
                  </a:cubicBezTo>
                  <a:cubicBezTo>
                    <a:pt x="8368" y="40480"/>
                    <a:pt x="9582" y="40058"/>
                    <a:pt x="10522" y="39444"/>
                  </a:cubicBezTo>
                  <a:cubicBezTo>
                    <a:pt x="11184" y="39012"/>
                    <a:pt x="11708" y="38484"/>
                    <a:pt x="12120" y="37903"/>
                  </a:cubicBezTo>
                  <a:lnTo>
                    <a:pt x="12120" y="37899"/>
                  </a:lnTo>
                  <a:cubicBezTo>
                    <a:pt x="12930" y="36767"/>
                    <a:pt x="13320" y="35432"/>
                    <a:pt x="13487" y="34223"/>
                  </a:cubicBezTo>
                  <a:lnTo>
                    <a:pt x="13487" y="34205"/>
                  </a:lnTo>
                  <a:cubicBezTo>
                    <a:pt x="13621" y="33240"/>
                    <a:pt x="13617" y="32362"/>
                    <a:pt x="13583" y="31729"/>
                  </a:cubicBezTo>
                  <a:cubicBezTo>
                    <a:pt x="13573" y="31566"/>
                    <a:pt x="13559" y="31417"/>
                    <a:pt x="13550" y="31293"/>
                  </a:cubicBezTo>
                  <a:cubicBezTo>
                    <a:pt x="13515" y="30937"/>
                    <a:pt x="13482" y="30726"/>
                    <a:pt x="13482" y="30726"/>
                  </a:cubicBezTo>
                  <a:lnTo>
                    <a:pt x="13482" y="30726"/>
                  </a:lnTo>
                  <a:cubicBezTo>
                    <a:pt x="13482" y="30726"/>
                    <a:pt x="13602" y="30808"/>
                    <a:pt x="13823" y="30932"/>
                  </a:cubicBezTo>
                  <a:cubicBezTo>
                    <a:pt x="14164" y="31129"/>
                    <a:pt x="14735" y="31426"/>
                    <a:pt x="15444" y="31685"/>
                  </a:cubicBezTo>
                  <a:cubicBezTo>
                    <a:pt x="16126" y="31931"/>
                    <a:pt x="16927" y="32146"/>
                    <a:pt x="17776" y="32194"/>
                  </a:cubicBezTo>
                  <a:cubicBezTo>
                    <a:pt x="17897" y="32201"/>
                    <a:pt x="18019" y="32205"/>
                    <a:pt x="18142" y="32205"/>
                  </a:cubicBezTo>
                  <a:cubicBezTo>
                    <a:pt x="18429" y="32205"/>
                    <a:pt x="18722" y="32185"/>
                    <a:pt x="19014" y="32141"/>
                  </a:cubicBezTo>
                  <a:cubicBezTo>
                    <a:pt x="20007" y="31988"/>
                    <a:pt x="21000" y="31541"/>
                    <a:pt x="21869" y="30616"/>
                  </a:cubicBezTo>
                  <a:cubicBezTo>
                    <a:pt x="22694" y="29728"/>
                    <a:pt x="23179" y="28850"/>
                    <a:pt x="23438" y="28029"/>
                  </a:cubicBezTo>
                  <a:cubicBezTo>
                    <a:pt x="24186" y="25660"/>
                    <a:pt x="23059" y="23793"/>
                    <a:pt x="23001" y="23707"/>
                  </a:cubicBezTo>
                  <a:lnTo>
                    <a:pt x="23001" y="23707"/>
                  </a:lnTo>
                  <a:cubicBezTo>
                    <a:pt x="23055" y="23737"/>
                    <a:pt x="24830" y="24738"/>
                    <a:pt x="26838" y="24738"/>
                  </a:cubicBezTo>
                  <a:cubicBezTo>
                    <a:pt x="28036" y="24738"/>
                    <a:pt x="29317" y="24382"/>
                    <a:pt x="30366" y="23251"/>
                  </a:cubicBezTo>
                  <a:cubicBezTo>
                    <a:pt x="33154" y="20238"/>
                    <a:pt x="30232" y="16020"/>
                    <a:pt x="30141" y="15886"/>
                  </a:cubicBezTo>
                  <a:lnTo>
                    <a:pt x="30141" y="15886"/>
                  </a:lnTo>
                  <a:cubicBezTo>
                    <a:pt x="30203" y="15918"/>
                    <a:pt x="31208" y="16446"/>
                    <a:pt x="32693" y="16446"/>
                  </a:cubicBezTo>
                  <a:cubicBezTo>
                    <a:pt x="34734" y="16446"/>
                    <a:pt x="37683" y="15447"/>
                    <a:pt x="40336" y="10786"/>
                  </a:cubicBezTo>
                  <a:cubicBezTo>
                    <a:pt x="43152" y="5845"/>
                    <a:pt x="41348" y="2145"/>
                    <a:pt x="3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5505800" y="2533200"/>
              <a:ext cx="858950" cy="633975"/>
            </a:xfrm>
            <a:custGeom>
              <a:avLst/>
              <a:gdLst/>
              <a:ahLst/>
              <a:cxnLst/>
              <a:rect l="l" t="t" r="r" b="b"/>
              <a:pathLst>
                <a:path w="34358" h="25359" extrusionOk="0">
                  <a:moveTo>
                    <a:pt x="0" y="1"/>
                  </a:moveTo>
                  <a:lnTo>
                    <a:pt x="0" y="24810"/>
                  </a:lnTo>
                  <a:cubicBezTo>
                    <a:pt x="1120" y="25152"/>
                    <a:pt x="2287" y="25358"/>
                    <a:pt x="3472" y="25358"/>
                  </a:cubicBezTo>
                  <a:cubicBezTo>
                    <a:pt x="4449" y="25358"/>
                    <a:pt x="5439" y="25217"/>
                    <a:pt x="6425" y="24896"/>
                  </a:cubicBezTo>
                  <a:cubicBezTo>
                    <a:pt x="14250" y="22340"/>
                    <a:pt x="12293" y="14663"/>
                    <a:pt x="12293" y="14663"/>
                  </a:cubicBezTo>
                  <a:lnTo>
                    <a:pt x="12293" y="14663"/>
                  </a:lnTo>
                  <a:cubicBezTo>
                    <a:pt x="12293" y="14663"/>
                    <a:pt x="15185" y="18114"/>
                    <a:pt x="18396" y="18114"/>
                  </a:cubicBezTo>
                  <a:cubicBezTo>
                    <a:pt x="19264" y="18114"/>
                    <a:pt x="20156" y="17861"/>
                    <a:pt x="21020" y="17220"/>
                  </a:cubicBezTo>
                  <a:cubicBezTo>
                    <a:pt x="25083" y="14211"/>
                    <a:pt x="21168" y="10153"/>
                    <a:pt x="21168" y="10152"/>
                  </a:cubicBezTo>
                  <a:lnTo>
                    <a:pt x="21168" y="10152"/>
                  </a:lnTo>
                  <a:cubicBezTo>
                    <a:pt x="21168" y="10152"/>
                    <a:pt x="24042" y="11260"/>
                    <a:pt x="27017" y="11260"/>
                  </a:cubicBezTo>
                  <a:cubicBezTo>
                    <a:pt x="29183" y="11260"/>
                    <a:pt x="31402" y="10673"/>
                    <a:pt x="32607" y="8646"/>
                  </a:cubicBezTo>
                  <a:cubicBezTo>
                    <a:pt x="34357" y="5695"/>
                    <a:pt x="32554" y="2294"/>
                    <a:pt x="30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7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29"/>
          <p:cNvSpPr/>
          <p:nvPr/>
        </p:nvSpPr>
        <p:spPr>
          <a:xfrm>
            <a:off x="0" y="-23475"/>
            <a:ext cx="9143929" cy="5166888"/>
          </a:xfrm>
          <a:custGeom>
            <a:avLst/>
            <a:gdLst/>
            <a:ahLst/>
            <a:cxnLst/>
            <a:rect l="l" t="t" r="r" b="b"/>
            <a:pathLst>
              <a:path w="49014" h="32839" extrusionOk="0">
                <a:moveTo>
                  <a:pt x="1" y="1"/>
                </a:moveTo>
                <a:lnTo>
                  <a:pt x="1" y="32839"/>
                </a:lnTo>
                <a:lnTo>
                  <a:pt x="49013" y="32839"/>
                </a:lnTo>
                <a:lnTo>
                  <a:pt x="490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29"/>
          <p:cNvGrpSpPr/>
          <p:nvPr/>
        </p:nvGrpSpPr>
        <p:grpSpPr>
          <a:xfrm>
            <a:off x="6348285" y="-23551"/>
            <a:ext cx="2795535" cy="4425219"/>
            <a:chOff x="8732350" y="2533200"/>
            <a:chExt cx="1281650" cy="2028800"/>
          </a:xfrm>
        </p:grpSpPr>
        <p:sp>
          <p:nvSpPr>
            <p:cNvPr id="1101" name="Google Shape;1101;p29"/>
            <p:cNvSpPr/>
            <p:nvPr/>
          </p:nvSpPr>
          <p:spPr>
            <a:xfrm>
              <a:off x="9839950" y="3652650"/>
              <a:ext cx="174050" cy="909350"/>
            </a:xfrm>
            <a:custGeom>
              <a:avLst/>
              <a:gdLst/>
              <a:ahLst/>
              <a:cxnLst/>
              <a:rect l="l" t="t" r="r" b="b"/>
              <a:pathLst>
                <a:path w="6962" h="36374" extrusionOk="0">
                  <a:moveTo>
                    <a:pt x="0" y="1"/>
                  </a:moveTo>
                  <a:lnTo>
                    <a:pt x="0" y="33921"/>
                  </a:lnTo>
                  <a:lnTo>
                    <a:pt x="0" y="33927"/>
                  </a:lnTo>
                  <a:lnTo>
                    <a:pt x="0" y="36374"/>
                  </a:lnTo>
                  <a:lnTo>
                    <a:pt x="6962" y="36374"/>
                  </a:lnTo>
                  <a:lnTo>
                    <a:pt x="69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8732350" y="2533200"/>
              <a:ext cx="1281650" cy="1244425"/>
            </a:xfrm>
            <a:custGeom>
              <a:avLst/>
              <a:gdLst/>
              <a:ahLst/>
              <a:cxnLst/>
              <a:rect l="l" t="t" r="r" b="b"/>
              <a:pathLst>
                <a:path w="51266" h="49777" extrusionOk="0">
                  <a:moveTo>
                    <a:pt x="5658" y="1"/>
                  </a:moveTo>
                  <a:cubicBezTo>
                    <a:pt x="4256" y="1886"/>
                    <a:pt x="2328" y="5048"/>
                    <a:pt x="2040" y="9198"/>
                  </a:cubicBezTo>
                  <a:cubicBezTo>
                    <a:pt x="1588" y="15655"/>
                    <a:pt x="9064" y="18261"/>
                    <a:pt x="9064" y="18261"/>
                  </a:cubicBezTo>
                  <a:cubicBezTo>
                    <a:pt x="9064" y="18261"/>
                    <a:pt x="1" y="21437"/>
                    <a:pt x="1473" y="27896"/>
                  </a:cubicBezTo>
                  <a:cubicBezTo>
                    <a:pt x="2204" y="31096"/>
                    <a:pt x="4326" y="31903"/>
                    <a:pt x="6280" y="31903"/>
                  </a:cubicBezTo>
                  <a:cubicBezTo>
                    <a:pt x="8270" y="31903"/>
                    <a:pt x="10086" y="31067"/>
                    <a:pt x="10086" y="31067"/>
                  </a:cubicBezTo>
                  <a:lnTo>
                    <a:pt x="10086" y="31067"/>
                  </a:lnTo>
                  <a:cubicBezTo>
                    <a:pt x="10086" y="31067"/>
                    <a:pt x="7485" y="33729"/>
                    <a:pt x="7874" y="37126"/>
                  </a:cubicBezTo>
                  <a:cubicBezTo>
                    <a:pt x="8023" y="38432"/>
                    <a:pt x="8618" y="39847"/>
                    <a:pt x="9971" y="41267"/>
                  </a:cubicBezTo>
                  <a:cubicBezTo>
                    <a:pt x="10762" y="42097"/>
                    <a:pt x="11861" y="42697"/>
                    <a:pt x="13142" y="43114"/>
                  </a:cubicBezTo>
                  <a:cubicBezTo>
                    <a:pt x="13258" y="43153"/>
                    <a:pt x="13382" y="43191"/>
                    <a:pt x="13502" y="43229"/>
                  </a:cubicBezTo>
                  <a:cubicBezTo>
                    <a:pt x="14471" y="43517"/>
                    <a:pt x="15536" y="43704"/>
                    <a:pt x="16644" y="43824"/>
                  </a:cubicBezTo>
                  <a:cubicBezTo>
                    <a:pt x="16823" y="43848"/>
                    <a:pt x="17000" y="43862"/>
                    <a:pt x="17182" y="43882"/>
                  </a:cubicBezTo>
                  <a:cubicBezTo>
                    <a:pt x="17283" y="43886"/>
                    <a:pt x="17388" y="43896"/>
                    <a:pt x="17489" y="43901"/>
                  </a:cubicBezTo>
                  <a:cubicBezTo>
                    <a:pt x="17571" y="43911"/>
                    <a:pt x="17647" y="43915"/>
                    <a:pt x="17724" y="43920"/>
                  </a:cubicBezTo>
                  <a:cubicBezTo>
                    <a:pt x="18451" y="43969"/>
                    <a:pt x="19190" y="43991"/>
                    <a:pt x="19929" y="43991"/>
                  </a:cubicBezTo>
                  <a:cubicBezTo>
                    <a:pt x="20990" y="43991"/>
                    <a:pt x="22050" y="43946"/>
                    <a:pt x="23074" y="43873"/>
                  </a:cubicBezTo>
                  <a:cubicBezTo>
                    <a:pt x="23150" y="43862"/>
                    <a:pt x="23232" y="43858"/>
                    <a:pt x="23309" y="43853"/>
                  </a:cubicBezTo>
                  <a:cubicBezTo>
                    <a:pt x="27603" y="43532"/>
                    <a:pt x="31163" y="42740"/>
                    <a:pt x="31163" y="42740"/>
                  </a:cubicBezTo>
                  <a:cubicBezTo>
                    <a:pt x="31163" y="42740"/>
                    <a:pt x="33749" y="46477"/>
                    <a:pt x="38471" y="48507"/>
                  </a:cubicBezTo>
                  <a:cubicBezTo>
                    <a:pt x="40149" y="49227"/>
                    <a:pt x="42102" y="49730"/>
                    <a:pt x="44304" y="49774"/>
                  </a:cubicBezTo>
                  <a:cubicBezTo>
                    <a:pt x="44410" y="49776"/>
                    <a:pt x="44517" y="49777"/>
                    <a:pt x="44625" y="49777"/>
                  </a:cubicBezTo>
                  <a:cubicBezTo>
                    <a:pt x="44818" y="49777"/>
                    <a:pt x="45014" y="49773"/>
                    <a:pt x="45211" y="49764"/>
                  </a:cubicBezTo>
                  <a:cubicBezTo>
                    <a:pt x="47811" y="49668"/>
                    <a:pt x="49784" y="48483"/>
                    <a:pt x="51266" y="46861"/>
                  </a:cubicBezTo>
                  <a:lnTo>
                    <a:pt x="51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9008250" y="2533200"/>
              <a:ext cx="1005750" cy="946025"/>
            </a:xfrm>
            <a:custGeom>
              <a:avLst/>
              <a:gdLst/>
              <a:ahLst/>
              <a:cxnLst/>
              <a:rect l="l" t="t" r="r" b="b"/>
              <a:pathLst>
                <a:path w="40230" h="37841" extrusionOk="0">
                  <a:moveTo>
                    <a:pt x="2053" y="1"/>
                  </a:moveTo>
                  <a:cubicBezTo>
                    <a:pt x="829" y="1943"/>
                    <a:pt x="0" y="4443"/>
                    <a:pt x="451" y="7509"/>
                  </a:cubicBezTo>
                  <a:cubicBezTo>
                    <a:pt x="1084" y="11793"/>
                    <a:pt x="4520" y="13496"/>
                    <a:pt x="7681" y="14145"/>
                  </a:cubicBezTo>
                  <a:cubicBezTo>
                    <a:pt x="9058" y="14423"/>
                    <a:pt x="10387" y="14504"/>
                    <a:pt x="11409" y="14514"/>
                  </a:cubicBezTo>
                  <a:cubicBezTo>
                    <a:pt x="12517" y="14514"/>
                    <a:pt x="13271" y="14437"/>
                    <a:pt x="13338" y="14433"/>
                  </a:cubicBezTo>
                  <a:lnTo>
                    <a:pt x="13338" y="14433"/>
                  </a:lnTo>
                  <a:cubicBezTo>
                    <a:pt x="13276" y="14457"/>
                    <a:pt x="12459" y="14816"/>
                    <a:pt x="11486" y="15511"/>
                  </a:cubicBezTo>
                  <a:cubicBezTo>
                    <a:pt x="9509" y="16922"/>
                    <a:pt x="6890" y="19714"/>
                    <a:pt x="8593" y="23928"/>
                  </a:cubicBezTo>
                  <a:cubicBezTo>
                    <a:pt x="9068" y="25103"/>
                    <a:pt x="9764" y="25779"/>
                    <a:pt x="10584" y="26101"/>
                  </a:cubicBezTo>
                  <a:cubicBezTo>
                    <a:pt x="11003" y="26266"/>
                    <a:pt x="11455" y="26340"/>
                    <a:pt x="11925" y="26340"/>
                  </a:cubicBezTo>
                  <a:cubicBezTo>
                    <a:pt x="12994" y="26340"/>
                    <a:pt x="14160" y="25961"/>
                    <a:pt x="15276" y="25425"/>
                  </a:cubicBezTo>
                  <a:cubicBezTo>
                    <a:pt x="17920" y="24163"/>
                    <a:pt x="20266" y="22028"/>
                    <a:pt x="20267" y="22028"/>
                  </a:cubicBezTo>
                  <a:lnTo>
                    <a:pt x="20267" y="22028"/>
                  </a:lnTo>
                  <a:cubicBezTo>
                    <a:pt x="20267" y="22028"/>
                    <a:pt x="19926" y="24763"/>
                    <a:pt x="20487" y="27958"/>
                  </a:cubicBezTo>
                  <a:lnTo>
                    <a:pt x="20487" y="27962"/>
                  </a:lnTo>
                  <a:cubicBezTo>
                    <a:pt x="20880" y="30213"/>
                    <a:pt x="21724" y="32693"/>
                    <a:pt x="23456" y="34608"/>
                  </a:cubicBezTo>
                  <a:cubicBezTo>
                    <a:pt x="23932" y="35135"/>
                    <a:pt x="24474" y="35620"/>
                    <a:pt x="25092" y="36042"/>
                  </a:cubicBezTo>
                  <a:cubicBezTo>
                    <a:pt x="26206" y="36805"/>
                    <a:pt x="27568" y="37376"/>
                    <a:pt x="29233" y="37649"/>
                  </a:cubicBezTo>
                  <a:cubicBezTo>
                    <a:pt x="29972" y="37774"/>
                    <a:pt x="30771" y="37840"/>
                    <a:pt x="31633" y="37840"/>
                  </a:cubicBezTo>
                  <a:cubicBezTo>
                    <a:pt x="33989" y="37840"/>
                    <a:pt x="36823" y="37343"/>
                    <a:pt x="40230" y="36176"/>
                  </a:cubicBezTo>
                  <a:lnTo>
                    <a:pt x="40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29"/>
          <p:cNvSpPr/>
          <p:nvPr/>
        </p:nvSpPr>
        <p:spPr>
          <a:xfrm>
            <a:off x="4472809" y="265782"/>
            <a:ext cx="1458542" cy="621021"/>
          </a:xfrm>
          <a:custGeom>
            <a:avLst/>
            <a:gdLst/>
            <a:ahLst/>
            <a:cxnLst/>
            <a:rect l="l" t="t" r="r" b="b"/>
            <a:pathLst>
              <a:path w="9270" h="3947" extrusionOk="0">
                <a:moveTo>
                  <a:pt x="2281" y="1"/>
                </a:moveTo>
                <a:cubicBezTo>
                  <a:pt x="2165" y="1"/>
                  <a:pt x="2047" y="13"/>
                  <a:pt x="1927" y="38"/>
                </a:cubicBezTo>
                <a:cubicBezTo>
                  <a:pt x="27" y="431"/>
                  <a:pt x="0" y="3205"/>
                  <a:pt x="0" y="3410"/>
                </a:cubicBezTo>
                <a:cubicBezTo>
                  <a:pt x="0" y="3606"/>
                  <a:pt x="116" y="3919"/>
                  <a:pt x="1794" y="3945"/>
                </a:cubicBezTo>
                <a:cubicBezTo>
                  <a:pt x="1833" y="3946"/>
                  <a:pt x="1874" y="3946"/>
                  <a:pt x="1917" y="3946"/>
                </a:cubicBezTo>
                <a:cubicBezTo>
                  <a:pt x="3728" y="3946"/>
                  <a:pt x="8890" y="3588"/>
                  <a:pt x="9073" y="3562"/>
                </a:cubicBezTo>
                <a:cubicBezTo>
                  <a:pt x="9269" y="3535"/>
                  <a:pt x="9207" y="3339"/>
                  <a:pt x="9216" y="3187"/>
                </a:cubicBezTo>
                <a:cubicBezTo>
                  <a:pt x="9225" y="2902"/>
                  <a:pt x="9127" y="1831"/>
                  <a:pt x="8466" y="1787"/>
                </a:cubicBezTo>
                <a:cubicBezTo>
                  <a:pt x="8453" y="1786"/>
                  <a:pt x="8440" y="1786"/>
                  <a:pt x="8427" y="1786"/>
                </a:cubicBezTo>
                <a:cubicBezTo>
                  <a:pt x="7792" y="1786"/>
                  <a:pt x="7664" y="2616"/>
                  <a:pt x="7664" y="2616"/>
                </a:cubicBezTo>
                <a:cubicBezTo>
                  <a:pt x="7664" y="2616"/>
                  <a:pt x="7302" y="1630"/>
                  <a:pt x="6507" y="1630"/>
                </a:cubicBezTo>
                <a:cubicBezTo>
                  <a:pt x="6474" y="1630"/>
                  <a:pt x="6440" y="1631"/>
                  <a:pt x="6406" y="1635"/>
                </a:cubicBezTo>
                <a:cubicBezTo>
                  <a:pt x="5540" y="1724"/>
                  <a:pt x="5308" y="2607"/>
                  <a:pt x="5308" y="2607"/>
                </a:cubicBezTo>
                <a:cubicBezTo>
                  <a:pt x="5308" y="2607"/>
                  <a:pt x="4001" y="1"/>
                  <a:pt x="22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9"/>
          <p:cNvSpPr/>
          <p:nvPr/>
        </p:nvSpPr>
        <p:spPr>
          <a:xfrm>
            <a:off x="-150" y="4401800"/>
            <a:ext cx="9144000" cy="75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6" name="Google Shape;1106;p29"/>
          <p:cNvGrpSpPr/>
          <p:nvPr/>
        </p:nvGrpSpPr>
        <p:grpSpPr>
          <a:xfrm flipH="1">
            <a:off x="-69" y="4310169"/>
            <a:ext cx="792529" cy="1096728"/>
            <a:chOff x="3536675" y="4387575"/>
            <a:chExt cx="147450" cy="204050"/>
          </a:xfrm>
        </p:grpSpPr>
        <p:sp>
          <p:nvSpPr>
            <p:cNvPr id="1107" name="Google Shape;1107;p29"/>
            <p:cNvSpPr/>
            <p:nvPr/>
          </p:nvSpPr>
          <p:spPr>
            <a:xfrm>
              <a:off x="3536675" y="4387575"/>
              <a:ext cx="147450" cy="204050"/>
            </a:xfrm>
            <a:custGeom>
              <a:avLst/>
              <a:gdLst/>
              <a:ahLst/>
              <a:cxnLst/>
              <a:rect l="l" t="t" r="r" b="b"/>
              <a:pathLst>
                <a:path w="5898" h="8162" extrusionOk="0">
                  <a:moveTo>
                    <a:pt x="4447" y="0"/>
                  </a:moveTo>
                  <a:cubicBezTo>
                    <a:pt x="4417" y="0"/>
                    <a:pt x="4386" y="3"/>
                    <a:pt x="4354" y="8"/>
                  </a:cubicBezTo>
                  <a:cubicBezTo>
                    <a:pt x="3051" y="213"/>
                    <a:pt x="3435" y="4094"/>
                    <a:pt x="3435" y="4094"/>
                  </a:cubicBezTo>
                  <a:cubicBezTo>
                    <a:pt x="3435" y="4094"/>
                    <a:pt x="2531" y="3021"/>
                    <a:pt x="1604" y="3021"/>
                  </a:cubicBezTo>
                  <a:cubicBezTo>
                    <a:pt x="1306" y="3021"/>
                    <a:pt x="1005" y="3132"/>
                    <a:pt x="732" y="3425"/>
                  </a:cubicBezTo>
                  <a:cubicBezTo>
                    <a:pt x="0" y="4210"/>
                    <a:pt x="536" y="5396"/>
                    <a:pt x="1017" y="6119"/>
                  </a:cubicBezTo>
                  <a:cubicBezTo>
                    <a:pt x="1267" y="6485"/>
                    <a:pt x="1508" y="6734"/>
                    <a:pt x="1544" y="6734"/>
                  </a:cubicBezTo>
                  <a:lnTo>
                    <a:pt x="5897" y="8162"/>
                  </a:lnTo>
                  <a:lnTo>
                    <a:pt x="5897" y="3202"/>
                  </a:lnTo>
                  <a:cubicBezTo>
                    <a:pt x="5665" y="3514"/>
                    <a:pt x="5505" y="3844"/>
                    <a:pt x="5505" y="3844"/>
                  </a:cubicBezTo>
                  <a:cubicBezTo>
                    <a:pt x="5505" y="3844"/>
                    <a:pt x="5640" y="0"/>
                    <a:pt x="4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3567900" y="4414300"/>
              <a:ext cx="116225" cy="171300"/>
            </a:xfrm>
            <a:custGeom>
              <a:avLst/>
              <a:gdLst/>
              <a:ahLst/>
              <a:cxnLst/>
              <a:rect l="l" t="t" r="r" b="b"/>
              <a:pathLst>
                <a:path w="4649" h="6852" extrusionOk="0">
                  <a:moveTo>
                    <a:pt x="3292" y="1"/>
                  </a:moveTo>
                  <a:cubicBezTo>
                    <a:pt x="2784" y="1"/>
                    <a:pt x="2409" y="4523"/>
                    <a:pt x="2409" y="4523"/>
                  </a:cubicBezTo>
                  <a:cubicBezTo>
                    <a:pt x="2409" y="4523"/>
                    <a:pt x="1466" y="3106"/>
                    <a:pt x="758" y="3106"/>
                  </a:cubicBezTo>
                  <a:cubicBezTo>
                    <a:pt x="626" y="3106"/>
                    <a:pt x="501" y="3156"/>
                    <a:pt x="393" y="3275"/>
                  </a:cubicBezTo>
                  <a:cubicBezTo>
                    <a:pt x="0" y="3694"/>
                    <a:pt x="428" y="4532"/>
                    <a:pt x="883" y="5157"/>
                  </a:cubicBezTo>
                  <a:cubicBezTo>
                    <a:pt x="1227" y="5633"/>
                    <a:pt x="1588" y="5987"/>
                    <a:pt x="1640" y="5987"/>
                  </a:cubicBezTo>
                  <a:cubicBezTo>
                    <a:pt x="1641" y="5987"/>
                    <a:pt x="1641" y="5987"/>
                    <a:pt x="1642" y="5987"/>
                  </a:cubicBezTo>
                  <a:lnTo>
                    <a:pt x="4648" y="6852"/>
                  </a:lnTo>
                  <a:lnTo>
                    <a:pt x="4648" y="3605"/>
                  </a:lnTo>
                  <a:cubicBezTo>
                    <a:pt x="4006" y="4149"/>
                    <a:pt x="3497" y="4791"/>
                    <a:pt x="3497" y="4791"/>
                  </a:cubicBezTo>
                  <a:cubicBezTo>
                    <a:pt x="3497" y="4791"/>
                    <a:pt x="3792" y="1"/>
                    <a:pt x="3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29"/>
          <p:cNvSpPr txBox="1">
            <a:spLocks noGrp="1"/>
          </p:cNvSpPr>
          <p:nvPr>
            <p:ph type="title"/>
          </p:nvPr>
        </p:nvSpPr>
        <p:spPr>
          <a:xfrm>
            <a:off x="81900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10" name="Google Shape;1110;p29"/>
          <p:cNvSpPr txBox="1">
            <a:spLocks noGrp="1"/>
          </p:cNvSpPr>
          <p:nvPr>
            <p:ph type="subTitle" idx="1"/>
          </p:nvPr>
        </p:nvSpPr>
        <p:spPr>
          <a:xfrm>
            <a:off x="81900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0" r:id="rId6"/>
    <p:sldLayoutId id="2147483664" r:id="rId7"/>
    <p:sldLayoutId id="2147483674" r:id="rId8"/>
    <p:sldLayoutId id="2147483675" r:id="rId9"/>
    <p:sldLayoutId id="2147483678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7" name="Google Shape;2167;p56"/>
          <p:cNvGrpSpPr/>
          <p:nvPr/>
        </p:nvGrpSpPr>
        <p:grpSpPr>
          <a:xfrm>
            <a:off x="5114216" y="1022263"/>
            <a:ext cx="2918287" cy="3668975"/>
            <a:chOff x="4269855" y="1157309"/>
            <a:chExt cx="2961514" cy="3536648"/>
          </a:xfrm>
        </p:grpSpPr>
        <p:sp>
          <p:nvSpPr>
            <p:cNvPr id="2168" name="Google Shape;2168;p56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chemeClr val="accent4">
                <a:alpha val="165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6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6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0" name="Google Shape;2210;p56"/>
          <p:cNvSpPr txBox="1">
            <a:spLocks noGrp="1"/>
          </p:cNvSpPr>
          <p:nvPr>
            <p:ph type="ctrTitle"/>
          </p:nvPr>
        </p:nvSpPr>
        <p:spPr>
          <a:xfrm>
            <a:off x="635614" y="1036235"/>
            <a:ext cx="4496380" cy="25998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DẤU HIỆU NHẬN BIẾT </a:t>
            </a:r>
            <a:r>
              <a:rPr lang="en" sz="3200" b="1" dirty="0">
                <a:latin typeface="+mn-lt"/>
              </a:rPr>
              <a:t>VÀ </a:t>
            </a:r>
            <a:r>
              <a:rPr lang="en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PHÒNG NGỪA BỆNH CÚM</a:t>
            </a:r>
            <a:r>
              <a:rPr lang="en" sz="3200" b="1" dirty="0">
                <a:latin typeface="+mn-lt"/>
              </a:rPr>
              <a:t> </a:t>
            </a:r>
            <a:br>
              <a:rPr lang="en" sz="3200" b="1" dirty="0">
                <a:latin typeface="+mn-lt"/>
              </a:rPr>
            </a:br>
            <a:r>
              <a:rPr lang="en" sz="3200" b="1" dirty="0">
                <a:solidFill>
                  <a:schemeClr val="tx1"/>
                </a:solidFill>
                <a:latin typeface="+mn-lt"/>
              </a:rPr>
              <a:t>Ở TRẺ</a:t>
            </a:r>
            <a:endParaRPr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11" name="Google Shape;2211;p56"/>
          <p:cNvSpPr txBox="1">
            <a:spLocks noGrp="1"/>
          </p:cNvSpPr>
          <p:nvPr>
            <p:ph type="subTitle" idx="1"/>
          </p:nvPr>
        </p:nvSpPr>
        <p:spPr>
          <a:xfrm>
            <a:off x="637733" y="3614720"/>
            <a:ext cx="4696161" cy="5617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Giảng viên hướng dẫn: ThS. Nguyễn Minh Phúc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Nhóm 14</a:t>
            </a:r>
            <a:endParaRPr sz="1700" dirty="0"/>
          </a:p>
        </p:txBody>
      </p:sp>
      <p:grpSp>
        <p:nvGrpSpPr>
          <p:cNvPr id="2212" name="Google Shape;2212;p56"/>
          <p:cNvGrpSpPr/>
          <p:nvPr/>
        </p:nvGrpSpPr>
        <p:grpSpPr>
          <a:xfrm>
            <a:off x="4845986" y="3365115"/>
            <a:ext cx="1327005" cy="1385481"/>
            <a:chOff x="4123162" y="3231035"/>
            <a:chExt cx="1402507" cy="1492363"/>
          </a:xfrm>
        </p:grpSpPr>
        <p:sp>
          <p:nvSpPr>
            <p:cNvPr id="2213" name="Google Shape;2213;p56"/>
            <p:cNvSpPr/>
            <p:nvPr/>
          </p:nvSpPr>
          <p:spPr>
            <a:xfrm>
              <a:off x="4309559" y="46126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chemeClr val="accent4">
                <a:alpha val="165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6"/>
            <p:cNvSpPr/>
            <p:nvPr/>
          </p:nvSpPr>
          <p:spPr>
            <a:xfrm>
              <a:off x="4123162" y="32517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6"/>
            <p:cNvSpPr/>
            <p:nvPr/>
          </p:nvSpPr>
          <p:spPr>
            <a:xfrm>
              <a:off x="4286749" y="33305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6"/>
            <p:cNvSpPr/>
            <p:nvPr/>
          </p:nvSpPr>
          <p:spPr>
            <a:xfrm>
              <a:off x="4233102" y="41665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6"/>
            <p:cNvSpPr/>
            <p:nvPr/>
          </p:nvSpPr>
          <p:spPr>
            <a:xfrm>
              <a:off x="4234744" y="41063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6"/>
            <p:cNvSpPr/>
            <p:nvPr/>
          </p:nvSpPr>
          <p:spPr>
            <a:xfrm>
              <a:off x="4248521" y="40111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6"/>
            <p:cNvSpPr/>
            <p:nvPr/>
          </p:nvSpPr>
          <p:spPr>
            <a:xfrm>
              <a:off x="4248521" y="39435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6"/>
            <p:cNvSpPr/>
            <p:nvPr/>
          </p:nvSpPr>
          <p:spPr>
            <a:xfrm>
              <a:off x="4269688" y="39151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6"/>
            <p:cNvSpPr/>
            <p:nvPr/>
          </p:nvSpPr>
          <p:spPr>
            <a:xfrm>
              <a:off x="4237938" y="38923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6"/>
            <p:cNvSpPr/>
            <p:nvPr/>
          </p:nvSpPr>
          <p:spPr>
            <a:xfrm>
              <a:off x="4255820" y="38083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6"/>
            <p:cNvSpPr/>
            <p:nvPr/>
          </p:nvSpPr>
          <p:spPr>
            <a:xfrm>
              <a:off x="4298154" y="37218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6"/>
            <p:cNvSpPr/>
            <p:nvPr/>
          </p:nvSpPr>
          <p:spPr>
            <a:xfrm>
              <a:off x="4301439" y="37629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6"/>
            <p:cNvSpPr/>
            <p:nvPr/>
          </p:nvSpPr>
          <p:spPr>
            <a:xfrm>
              <a:off x="4326711" y="35977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6"/>
            <p:cNvSpPr/>
            <p:nvPr/>
          </p:nvSpPr>
          <p:spPr>
            <a:xfrm>
              <a:off x="4391763" y="35643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6"/>
            <p:cNvSpPr/>
            <p:nvPr/>
          </p:nvSpPr>
          <p:spPr>
            <a:xfrm>
              <a:off x="4358462" y="35712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6"/>
            <p:cNvSpPr/>
            <p:nvPr/>
          </p:nvSpPr>
          <p:spPr>
            <a:xfrm>
              <a:off x="4340488" y="36863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6"/>
            <p:cNvSpPr/>
            <p:nvPr/>
          </p:nvSpPr>
          <p:spPr>
            <a:xfrm>
              <a:off x="4312022" y="36473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6"/>
            <p:cNvSpPr/>
            <p:nvPr/>
          </p:nvSpPr>
          <p:spPr>
            <a:xfrm>
              <a:off x="4287571" y="38686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6"/>
            <p:cNvSpPr/>
            <p:nvPr/>
          </p:nvSpPr>
          <p:spPr>
            <a:xfrm>
              <a:off x="4200531" y="40413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6"/>
            <p:cNvSpPr/>
            <p:nvPr/>
          </p:nvSpPr>
          <p:spPr>
            <a:xfrm>
              <a:off x="4211114" y="39645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6"/>
            <p:cNvSpPr/>
            <p:nvPr/>
          </p:nvSpPr>
          <p:spPr>
            <a:xfrm>
              <a:off x="4268046" y="40729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6"/>
            <p:cNvSpPr/>
            <p:nvPr/>
          </p:nvSpPr>
          <p:spPr>
            <a:xfrm>
              <a:off x="4276987" y="39892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6"/>
            <p:cNvSpPr/>
            <p:nvPr/>
          </p:nvSpPr>
          <p:spPr>
            <a:xfrm>
              <a:off x="4195604" y="41422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6"/>
            <p:cNvSpPr/>
            <p:nvPr/>
          </p:nvSpPr>
          <p:spPr>
            <a:xfrm>
              <a:off x="4198888" y="42309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6"/>
            <p:cNvSpPr/>
            <p:nvPr/>
          </p:nvSpPr>
          <p:spPr>
            <a:xfrm>
              <a:off x="4254269" y="42659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6"/>
            <p:cNvSpPr/>
            <p:nvPr/>
          </p:nvSpPr>
          <p:spPr>
            <a:xfrm>
              <a:off x="4264853" y="42024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6"/>
            <p:cNvSpPr/>
            <p:nvPr/>
          </p:nvSpPr>
          <p:spPr>
            <a:xfrm>
              <a:off x="4213577" y="43139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6"/>
            <p:cNvSpPr/>
            <p:nvPr/>
          </p:nvSpPr>
          <p:spPr>
            <a:xfrm>
              <a:off x="4283556" y="43080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6"/>
            <p:cNvSpPr/>
            <p:nvPr/>
          </p:nvSpPr>
          <p:spPr>
            <a:xfrm>
              <a:off x="4291676" y="42431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6"/>
            <p:cNvSpPr/>
            <p:nvPr/>
          </p:nvSpPr>
          <p:spPr>
            <a:xfrm>
              <a:off x="4268046" y="43407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6"/>
            <p:cNvSpPr/>
            <p:nvPr/>
          </p:nvSpPr>
          <p:spPr>
            <a:xfrm>
              <a:off x="4254269" y="44042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6"/>
            <p:cNvSpPr/>
            <p:nvPr/>
          </p:nvSpPr>
          <p:spPr>
            <a:xfrm>
              <a:off x="4301439" y="43757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6"/>
            <p:cNvSpPr/>
            <p:nvPr/>
          </p:nvSpPr>
          <p:spPr>
            <a:xfrm>
              <a:off x="4337295" y="44083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6"/>
            <p:cNvSpPr/>
            <p:nvPr/>
          </p:nvSpPr>
          <p:spPr>
            <a:xfrm>
              <a:off x="4334010" y="44538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6"/>
            <p:cNvSpPr/>
            <p:nvPr/>
          </p:nvSpPr>
          <p:spPr>
            <a:xfrm>
              <a:off x="4302260" y="44164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6"/>
            <p:cNvSpPr/>
            <p:nvPr/>
          </p:nvSpPr>
          <p:spPr>
            <a:xfrm>
              <a:off x="4329905" y="45051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6"/>
            <p:cNvSpPr/>
            <p:nvPr/>
          </p:nvSpPr>
          <p:spPr>
            <a:xfrm>
              <a:off x="4391763" y="45070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6"/>
            <p:cNvSpPr/>
            <p:nvPr/>
          </p:nvSpPr>
          <p:spPr>
            <a:xfrm>
              <a:off x="4415394" y="45800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4425977" y="45390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>
              <a:off x="4376344" y="45532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>
              <a:off x="4635183" y="46452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6"/>
            <p:cNvSpPr/>
            <p:nvPr/>
          </p:nvSpPr>
          <p:spPr>
            <a:xfrm>
              <a:off x="4395048" y="34776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6"/>
            <p:cNvSpPr/>
            <p:nvPr/>
          </p:nvSpPr>
          <p:spPr>
            <a:xfrm>
              <a:off x="4504897" y="33461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6"/>
            <p:cNvSpPr/>
            <p:nvPr/>
          </p:nvSpPr>
          <p:spPr>
            <a:xfrm>
              <a:off x="4582266" y="33445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>
              <a:off x="4548052" y="33600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>
              <a:off x="4586280" y="32932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>
              <a:off x="4638377" y="32717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>
              <a:off x="4640019" y="33127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>
              <a:off x="4698684" y="32378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>
              <a:off x="4722223" y="32965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>
              <a:off x="4680710" y="32928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>
              <a:off x="4749959" y="32310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>
              <a:off x="4793023" y="32378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>
              <a:off x="4771856" y="32804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6"/>
            <p:cNvSpPr/>
            <p:nvPr/>
          </p:nvSpPr>
          <p:spPr>
            <a:xfrm>
              <a:off x="4824774" y="32647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>
              <a:off x="4849225" y="32965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>
              <a:off x="4871213" y="32418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>
              <a:off x="4913547" y="32503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>
              <a:off x="4963180" y="32737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>
              <a:off x="4920846" y="32892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4879333" y="32753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4959074" y="33233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5014455" y="32843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5045384" y="33108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5071387" y="33445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5019291" y="33301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5205688" y="34690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5217913" y="35056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5191911" y="34951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5235796" y="35431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5269189" y="35995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5269189" y="36530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5300939" y="36870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5306687" y="37376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5334332" y="37821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5319643" y="38263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5351393" y="38634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5340810" y="39093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5365261" y="39448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5344094" y="39892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5372560" y="40266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5344094" y="40724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5375845" y="41015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5372560" y="41486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5338346" y="41332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5368546" y="42040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5344094" y="42498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5356320" y="43000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5335153" y="43507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5308238" y="43861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5306687" y="43066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5299297" y="44381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5262711" y="44897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5239080" y="45176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5264353" y="44538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5190269" y="45353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>
              <a:off x="5178864" y="45694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>
              <a:off x="5221198" y="45406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6"/>
            <p:cNvSpPr/>
            <p:nvPr/>
          </p:nvSpPr>
          <p:spPr>
            <a:xfrm>
              <a:off x="4987540" y="46504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6"/>
            <p:cNvSpPr/>
            <p:nvPr/>
          </p:nvSpPr>
          <p:spPr>
            <a:xfrm>
              <a:off x="4943655" y="46541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4871213" y="46541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4793023" y="46574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4755616" y="46684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4711640" y="46541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4688101" y="46379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4596043" y="46486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4823952" y="46470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4901321" y="46402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4990825" y="46185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4232281" y="38549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4272973" y="37555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4385285" y="35265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6"/>
            <p:cNvSpPr/>
            <p:nvPr/>
          </p:nvSpPr>
          <p:spPr>
            <a:xfrm>
              <a:off x="5104780" y="33584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6"/>
            <p:cNvSpPr/>
            <p:nvPr/>
          </p:nvSpPr>
          <p:spPr>
            <a:xfrm>
              <a:off x="5032338" y="33534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6"/>
            <p:cNvSpPr/>
            <p:nvPr/>
          </p:nvSpPr>
          <p:spPr>
            <a:xfrm>
              <a:off x="4303902" y="37978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6"/>
            <p:cNvSpPr/>
            <p:nvPr/>
          </p:nvSpPr>
          <p:spPr>
            <a:xfrm>
              <a:off x="5024217" y="46349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6"/>
            <p:cNvSpPr/>
            <p:nvPr/>
          </p:nvSpPr>
          <p:spPr>
            <a:xfrm>
              <a:off x="4466669" y="44922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6"/>
            <p:cNvSpPr/>
            <p:nvPr/>
          </p:nvSpPr>
          <p:spPr>
            <a:xfrm>
              <a:off x="4480537" y="44922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6"/>
            <p:cNvSpPr/>
            <p:nvPr/>
          </p:nvSpPr>
          <p:spPr>
            <a:xfrm>
              <a:off x="4998945" y="44938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6"/>
            <p:cNvSpPr/>
            <p:nvPr/>
          </p:nvSpPr>
          <p:spPr>
            <a:xfrm>
              <a:off x="4998945" y="44938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6"/>
            <p:cNvSpPr/>
            <p:nvPr/>
          </p:nvSpPr>
          <p:spPr>
            <a:xfrm>
              <a:off x="4333189" y="33705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6"/>
            <p:cNvSpPr/>
            <p:nvPr/>
          </p:nvSpPr>
          <p:spPr>
            <a:xfrm>
              <a:off x="4451250" y="34168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6"/>
            <p:cNvSpPr/>
            <p:nvPr/>
          </p:nvSpPr>
          <p:spPr>
            <a:xfrm>
              <a:off x="5083704" y="34209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6"/>
            <p:cNvSpPr/>
            <p:nvPr/>
          </p:nvSpPr>
          <p:spPr>
            <a:xfrm>
              <a:off x="4660365" y="36058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6"/>
            <p:cNvSpPr/>
            <p:nvPr/>
          </p:nvSpPr>
          <p:spPr>
            <a:xfrm>
              <a:off x="4522871" y="36749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4981062" y="36058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5008707" y="36749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390121" y="36622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4323427" y="39118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089361" y="36844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5081970" y="39118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513108" y="36375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4513108" y="36888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4431634" y="40008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4431634" y="40021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4481449" y="40139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036443" y="40139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56"/>
          <p:cNvGrpSpPr/>
          <p:nvPr/>
        </p:nvGrpSpPr>
        <p:grpSpPr>
          <a:xfrm>
            <a:off x="7107591" y="2311140"/>
            <a:ext cx="1896259" cy="2386236"/>
            <a:chOff x="6778424" y="2225808"/>
            <a:chExt cx="2099831" cy="2547768"/>
          </a:xfrm>
        </p:grpSpPr>
        <p:sp>
          <p:nvSpPr>
            <p:cNvPr id="2351" name="Google Shape;2351;p56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chemeClr val="accent4">
                <a:alpha val="165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6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6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6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6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6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6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8" name="Google Shape;2388;p56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2389" name="Google Shape;2389;p56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6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6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6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6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6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6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6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6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6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6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6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6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6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6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6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6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6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6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6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6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6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6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6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6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6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6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6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6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6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56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6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6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6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6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6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6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6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6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6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6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6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6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6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6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6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6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6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6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6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6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6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6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6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6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6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6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6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6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6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6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6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6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6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6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6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6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6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6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6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6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6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6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6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6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6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6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6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6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6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6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6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6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6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6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6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6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6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6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6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6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6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6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6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6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6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6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6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6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4" name="Google Shape;2494;p56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56"/>
          <p:cNvGrpSpPr/>
          <p:nvPr/>
        </p:nvGrpSpPr>
        <p:grpSpPr>
          <a:xfrm>
            <a:off x="7581720" y="517572"/>
            <a:ext cx="356709" cy="339268"/>
            <a:chOff x="6111062" y="2333232"/>
            <a:chExt cx="336772" cy="320306"/>
          </a:xfrm>
        </p:grpSpPr>
        <p:sp>
          <p:nvSpPr>
            <p:cNvPr id="2496" name="Google Shape;2496;p56"/>
            <p:cNvSpPr/>
            <p:nvPr/>
          </p:nvSpPr>
          <p:spPr>
            <a:xfrm>
              <a:off x="6135580" y="2381068"/>
              <a:ext cx="85695" cy="66225"/>
            </a:xfrm>
            <a:custGeom>
              <a:avLst/>
              <a:gdLst/>
              <a:ahLst/>
              <a:cxnLst/>
              <a:rect l="l" t="t" r="r" b="b"/>
              <a:pathLst>
                <a:path w="713" h="551" extrusionOk="0">
                  <a:moveTo>
                    <a:pt x="206" y="1"/>
                  </a:moveTo>
                  <a:cubicBezTo>
                    <a:pt x="88" y="1"/>
                    <a:pt x="0" y="201"/>
                    <a:pt x="106" y="274"/>
                  </a:cubicBezTo>
                  <a:cubicBezTo>
                    <a:pt x="139" y="296"/>
                    <a:pt x="168" y="304"/>
                    <a:pt x="191" y="304"/>
                  </a:cubicBezTo>
                  <a:cubicBezTo>
                    <a:pt x="237" y="304"/>
                    <a:pt x="262" y="273"/>
                    <a:pt x="266" y="273"/>
                  </a:cubicBezTo>
                  <a:cubicBezTo>
                    <a:pt x="266" y="273"/>
                    <a:pt x="267" y="274"/>
                    <a:pt x="267" y="274"/>
                  </a:cubicBezTo>
                  <a:cubicBezTo>
                    <a:pt x="347" y="328"/>
                    <a:pt x="632" y="551"/>
                    <a:pt x="632" y="551"/>
                  </a:cubicBezTo>
                  <a:lnTo>
                    <a:pt x="713" y="453"/>
                  </a:lnTo>
                  <a:cubicBezTo>
                    <a:pt x="713" y="453"/>
                    <a:pt x="391" y="221"/>
                    <a:pt x="347" y="185"/>
                  </a:cubicBezTo>
                  <a:cubicBezTo>
                    <a:pt x="329" y="176"/>
                    <a:pt x="409" y="51"/>
                    <a:pt x="240" y="6"/>
                  </a:cubicBezTo>
                  <a:cubicBezTo>
                    <a:pt x="228" y="3"/>
                    <a:pt x="217" y="1"/>
                    <a:pt x="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6"/>
            <p:cNvSpPr/>
            <p:nvPr/>
          </p:nvSpPr>
          <p:spPr>
            <a:xfrm>
              <a:off x="6111062" y="2469528"/>
              <a:ext cx="94109" cy="37860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209" y="1"/>
                  </a:moveTo>
                  <a:cubicBezTo>
                    <a:pt x="188" y="1"/>
                    <a:pt x="162" y="6"/>
                    <a:pt x="132" y="20"/>
                  </a:cubicBezTo>
                  <a:cubicBezTo>
                    <a:pt x="0" y="72"/>
                    <a:pt x="49" y="314"/>
                    <a:pt x="187" y="314"/>
                  </a:cubicBezTo>
                  <a:cubicBezTo>
                    <a:pt x="189" y="314"/>
                    <a:pt x="191" y="314"/>
                    <a:pt x="194" y="314"/>
                  </a:cubicBezTo>
                  <a:cubicBezTo>
                    <a:pt x="319" y="305"/>
                    <a:pt x="310" y="216"/>
                    <a:pt x="319" y="216"/>
                  </a:cubicBezTo>
                  <a:cubicBezTo>
                    <a:pt x="408" y="207"/>
                    <a:pt x="774" y="207"/>
                    <a:pt x="774" y="207"/>
                  </a:cubicBezTo>
                  <a:lnTo>
                    <a:pt x="783" y="82"/>
                  </a:lnTo>
                  <a:lnTo>
                    <a:pt x="783" y="82"/>
                  </a:lnTo>
                  <a:cubicBezTo>
                    <a:pt x="783" y="82"/>
                    <a:pt x="381" y="100"/>
                    <a:pt x="328" y="100"/>
                  </a:cubicBezTo>
                  <a:cubicBezTo>
                    <a:pt x="313" y="100"/>
                    <a:pt x="299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6"/>
            <p:cNvSpPr/>
            <p:nvPr/>
          </p:nvSpPr>
          <p:spPr>
            <a:xfrm>
              <a:off x="6139306" y="2529743"/>
              <a:ext cx="85215" cy="62980"/>
            </a:xfrm>
            <a:custGeom>
              <a:avLst/>
              <a:gdLst/>
              <a:ahLst/>
              <a:cxnLst/>
              <a:rect l="l" t="t" r="r" b="b"/>
              <a:pathLst>
                <a:path w="709" h="524" extrusionOk="0">
                  <a:moveTo>
                    <a:pt x="646" y="1"/>
                  </a:moveTo>
                  <a:cubicBezTo>
                    <a:pt x="646" y="1"/>
                    <a:pt x="316" y="224"/>
                    <a:pt x="271" y="259"/>
                  </a:cubicBezTo>
                  <a:cubicBezTo>
                    <a:pt x="271" y="260"/>
                    <a:pt x="270" y="260"/>
                    <a:pt x="270" y="260"/>
                  </a:cubicBezTo>
                  <a:cubicBezTo>
                    <a:pt x="261" y="260"/>
                    <a:pt x="221" y="217"/>
                    <a:pt x="170" y="217"/>
                  </a:cubicBezTo>
                  <a:cubicBezTo>
                    <a:pt x="138" y="217"/>
                    <a:pt x="102" y="233"/>
                    <a:pt x="66" y="286"/>
                  </a:cubicBezTo>
                  <a:cubicBezTo>
                    <a:pt x="0" y="381"/>
                    <a:pt x="102" y="523"/>
                    <a:pt x="204" y="523"/>
                  </a:cubicBezTo>
                  <a:cubicBezTo>
                    <a:pt x="227" y="523"/>
                    <a:pt x="250" y="516"/>
                    <a:pt x="271" y="500"/>
                  </a:cubicBezTo>
                  <a:cubicBezTo>
                    <a:pt x="378" y="429"/>
                    <a:pt x="316" y="357"/>
                    <a:pt x="325" y="357"/>
                  </a:cubicBezTo>
                  <a:cubicBezTo>
                    <a:pt x="405" y="304"/>
                    <a:pt x="708" y="108"/>
                    <a:pt x="708" y="108"/>
                  </a:cubicBezTo>
                  <a:lnTo>
                    <a:pt x="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6"/>
            <p:cNvSpPr/>
            <p:nvPr/>
          </p:nvSpPr>
          <p:spPr>
            <a:xfrm>
              <a:off x="6217910" y="2558709"/>
              <a:ext cx="50600" cy="85455"/>
            </a:xfrm>
            <a:custGeom>
              <a:avLst/>
              <a:gdLst/>
              <a:ahLst/>
              <a:cxnLst/>
              <a:rect l="l" t="t" r="r" b="b"/>
              <a:pathLst>
                <a:path w="421" h="711" extrusionOk="0">
                  <a:moveTo>
                    <a:pt x="304" y="0"/>
                  </a:moveTo>
                  <a:cubicBezTo>
                    <a:pt x="304" y="0"/>
                    <a:pt x="170" y="375"/>
                    <a:pt x="144" y="429"/>
                  </a:cubicBezTo>
                  <a:cubicBezTo>
                    <a:pt x="144" y="446"/>
                    <a:pt x="1" y="402"/>
                    <a:pt x="1" y="571"/>
                  </a:cubicBezTo>
                  <a:cubicBezTo>
                    <a:pt x="1" y="657"/>
                    <a:pt x="88" y="711"/>
                    <a:pt x="167" y="711"/>
                  </a:cubicBezTo>
                  <a:cubicBezTo>
                    <a:pt x="220" y="711"/>
                    <a:pt x="269" y="687"/>
                    <a:pt x="286" y="634"/>
                  </a:cubicBezTo>
                  <a:cubicBezTo>
                    <a:pt x="331" y="509"/>
                    <a:pt x="242" y="482"/>
                    <a:pt x="251" y="482"/>
                  </a:cubicBezTo>
                  <a:cubicBezTo>
                    <a:pt x="277" y="393"/>
                    <a:pt x="420" y="45"/>
                    <a:pt x="420" y="45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6"/>
            <p:cNvSpPr/>
            <p:nvPr/>
          </p:nvSpPr>
          <p:spPr>
            <a:xfrm>
              <a:off x="6345552" y="2529743"/>
              <a:ext cx="89421" cy="58292"/>
            </a:xfrm>
            <a:custGeom>
              <a:avLst/>
              <a:gdLst/>
              <a:ahLst/>
              <a:cxnLst/>
              <a:rect l="l" t="t" r="r" b="b"/>
              <a:pathLst>
                <a:path w="744" h="485" extrusionOk="0">
                  <a:moveTo>
                    <a:pt x="63" y="1"/>
                  </a:moveTo>
                  <a:lnTo>
                    <a:pt x="0" y="108"/>
                  </a:lnTo>
                  <a:cubicBezTo>
                    <a:pt x="0" y="108"/>
                    <a:pt x="348" y="295"/>
                    <a:pt x="402" y="322"/>
                  </a:cubicBezTo>
                  <a:cubicBezTo>
                    <a:pt x="420" y="331"/>
                    <a:pt x="357" y="464"/>
                    <a:pt x="527" y="482"/>
                  </a:cubicBezTo>
                  <a:cubicBezTo>
                    <a:pt x="534" y="484"/>
                    <a:pt x="542" y="484"/>
                    <a:pt x="549" y="484"/>
                  </a:cubicBezTo>
                  <a:cubicBezTo>
                    <a:pt x="677" y="484"/>
                    <a:pt x="743" y="265"/>
                    <a:pt x="625" y="206"/>
                  </a:cubicBezTo>
                  <a:cubicBezTo>
                    <a:pt x="592" y="189"/>
                    <a:pt x="566" y="183"/>
                    <a:pt x="545" y="183"/>
                  </a:cubicBezTo>
                  <a:cubicBezTo>
                    <a:pt x="491" y="183"/>
                    <a:pt x="473" y="224"/>
                    <a:pt x="466" y="224"/>
                  </a:cubicBezTo>
                  <a:cubicBezTo>
                    <a:pt x="465" y="224"/>
                    <a:pt x="465" y="224"/>
                    <a:pt x="464" y="224"/>
                  </a:cubicBezTo>
                  <a:cubicBezTo>
                    <a:pt x="375" y="179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6"/>
            <p:cNvSpPr/>
            <p:nvPr/>
          </p:nvSpPr>
          <p:spPr>
            <a:xfrm>
              <a:off x="6353004" y="2459792"/>
              <a:ext cx="94830" cy="37139"/>
            </a:xfrm>
            <a:custGeom>
              <a:avLst/>
              <a:gdLst/>
              <a:ahLst/>
              <a:cxnLst/>
              <a:rect l="l" t="t" r="r" b="b"/>
              <a:pathLst>
                <a:path w="789" h="309" extrusionOk="0">
                  <a:moveTo>
                    <a:pt x="593" y="1"/>
                  </a:moveTo>
                  <a:cubicBezTo>
                    <a:pt x="586" y="1"/>
                    <a:pt x="579" y="1"/>
                    <a:pt x="572" y="3"/>
                  </a:cubicBezTo>
                  <a:cubicBezTo>
                    <a:pt x="447" y="29"/>
                    <a:pt x="465" y="110"/>
                    <a:pt x="456" y="119"/>
                  </a:cubicBezTo>
                  <a:cubicBezTo>
                    <a:pt x="367" y="128"/>
                    <a:pt x="1" y="181"/>
                    <a:pt x="1" y="181"/>
                  </a:cubicBezTo>
                  <a:lnTo>
                    <a:pt x="19" y="306"/>
                  </a:lnTo>
                  <a:cubicBezTo>
                    <a:pt x="19" y="306"/>
                    <a:pt x="411" y="235"/>
                    <a:pt x="465" y="226"/>
                  </a:cubicBezTo>
                  <a:cubicBezTo>
                    <a:pt x="478" y="226"/>
                    <a:pt x="502" y="309"/>
                    <a:pt x="580" y="309"/>
                  </a:cubicBezTo>
                  <a:cubicBezTo>
                    <a:pt x="604" y="309"/>
                    <a:pt x="634" y="301"/>
                    <a:pt x="670" y="279"/>
                  </a:cubicBezTo>
                  <a:cubicBezTo>
                    <a:pt x="788" y="212"/>
                    <a:pt x="715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6"/>
            <p:cNvSpPr/>
            <p:nvPr/>
          </p:nvSpPr>
          <p:spPr>
            <a:xfrm>
              <a:off x="6326202" y="2379145"/>
              <a:ext cx="80768" cy="69229"/>
            </a:xfrm>
            <a:custGeom>
              <a:avLst/>
              <a:gdLst/>
              <a:ahLst/>
              <a:cxnLst/>
              <a:rect l="l" t="t" r="r" b="b"/>
              <a:pathLst>
                <a:path w="672" h="576" extrusionOk="0">
                  <a:moveTo>
                    <a:pt x="462" y="0"/>
                  </a:moveTo>
                  <a:cubicBezTo>
                    <a:pt x="434" y="0"/>
                    <a:pt x="406" y="10"/>
                    <a:pt x="384" y="31"/>
                  </a:cubicBezTo>
                  <a:cubicBezTo>
                    <a:pt x="295" y="121"/>
                    <a:pt x="358" y="183"/>
                    <a:pt x="349" y="183"/>
                  </a:cubicBezTo>
                  <a:cubicBezTo>
                    <a:pt x="286" y="246"/>
                    <a:pt x="1" y="486"/>
                    <a:pt x="1" y="486"/>
                  </a:cubicBezTo>
                  <a:lnTo>
                    <a:pt x="81" y="576"/>
                  </a:lnTo>
                  <a:cubicBezTo>
                    <a:pt x="81" y="576"/>
                    <a:pt x="376" y="308"/>
                    <a:pt x="420" y="272"/>
                  </a:cubicBezTo>
                  <a:cubicBezTo>
                    <a:pt x="421" y="272"/>
                    <a:pt x="421" y="272"/>
                    <a:pt x="422" y="272"/>
                  </a:cubicBezTo>
                  <a:cubicBezTo>
                    <a:pt x="431" y="272"/>
                    <a:pt x="466" y="297"/>
                    <a:pt x="508" y="297"/>
                  </a:cubicBezTo>
                  <a:cubicBezTo>
                    <a:pt x="542" y="297"/>
                    <a:pt x="582" y="280"/>
                    <a:pt x="616" y="219"/>
                  </a:cubicBezTo>
                  <a:cubicBezTo>
                    <a:pt x="672" y="115"/>
                    <a:pt x="560" y="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6"/>
            <p:cNvSpPr/>
            <p:nvPr/>
          </p:nvSpPr>
          <p:spPr>
            <a:xfrm>
              <a:off x="6281251" y="2338160"/>
              <a:ext cx="43990" cy="86657"/>
            </a:xfrm>
            <a:custGeom>
              <a:avLst/>
              <a:gdLst/>
              <a:ahLst/>
              <a:cxnLst/>
              <a:rect l="l" t="t" r="r" b="b"/>
              <a:pathLst>
                <a:path w="366" h="721" extrusionOk="0">
                  <a:moveTo>
                    <a:pt x="181" y="1"/>
                  </a:moveTo>
                  <a:cubicBezTo>
                    <a:pt x="114" y="1"/>
                    <a:pt x="49" y="32"/>
                    <a:pt x="36" y="96"/>
                  </a:cubicBezTo>
                  <a:cubicBezTo>
                    <a:pt x="18" y="230"/>
                    <a:pt x="107" y="239"/>
                    <a:pt x="107" y="248"/>
                  </a:cubicBezTo>
                  <a:cubicBezTo>
                    <a:pt x="89" y="337"/>
                    <a:pt x="0" y="694"/>
                    <a:pt x="0" y="694"/>
                  </a:cubicBezTo>
                  <a:lnTo>
                    <a:pt x="116" y="720"/>
                  </a:lnTo>
                  <a:cubicBezTo>
                    <a:pt x="116" y="720"/>
                    <a:pt x="196" y="337"/>
                    <a:pt x="205" y="283"/>
                  </a:cubicBezTo>
                  <a:cubicBezTo>
                    <a:pt x="214" y="265"/>
                    <a:pt x="366" y="283"/>
                    <a:pt x="339" y="114"/>
                  </a:cubicBezTo>
                  <a:cubicBezTo>
                    <a:pt x="330" y="39"/>
                    <a:pt x="254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6"/>
            <p:cNvSpPr/>
            <p:nvPr/>
          </p:nvSpPr>
          <p:spPr>
            <a:xfrm>
              <a:off x="6311178" y="2567242"/>
              <a:ext cx="47956" cy="86296"/>
            </a:xfrm>
            <a:custGeom>
              <a:avLst/>
              <a:gdLst/>
              <a:ahLst/>
              <a:cxnLst/>
              <a:rect l="l" t="t" r="r" b="b"/>
              <a:pathLst>
                <a:path w="399" h="718" extrusionOk="0">
                  <a:moveTo>
                    <a:pt x="117" y="1"/>
                  </a:moveTo>
                  <a:lnTo>
                    <a:pt x="1" y="28"/>
                  </a:lnTo>
                  <a:cubicBezTo>
                    <a:pt x="1" y="28"/>
                    <a:pt x="117" y="411"/>
                    <a:pt x="135" y="465"/>
                  </a:cubicBezTo>
                  <a:cubicBezTo>
                    <a:pt x="135" y="483"/>
                    <a:pt x="1" y="536"/>
                    <a:pt x="99" y="670"/>
                  </a:cubicBezTo>
                  <a:cubicBezTo>
                    <a:pt x="125" y="703"/>
                    <a:pt x="162" y="717"/>
                    <a:pt x="200" y="717"/>
                  </a:cubicBezTo>
                  <a:cubicBezTo>
                    <a:pt x="295" y="717"/>
                    <a:pt x="398" y="631"/>
                    <a:pt x="367" y="536"/>
                  </a:cubicBezTo>
                  <a:cubicBezTo>
                    <a:pt x="342" y="457"/>
                    <a:pt x="293" y="444"/>
                    <a:pt x="264" y="444"/>
                  </a:cubicBezTo>
                  <a:cubicBezTo>
                    <a:pt x="251" y="444"/>
                    <a:pt x="242" y="447"/>
                    <a:pt x="242" y="447"/>
                  </a:cubicBezTo>
                  <a:cubicBezTo>
                    <a:pt x="215" y="358"/>
                    <a:pt x="117" y="1"/>
                    <a:pt x="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6"/>
            <p:cNvSpPr/>
            <p:nvPr/>
          </p:nvSpPr>
          <p:spPr>
            <a:xfrm>
              <a:off x="6208776" y="2333232"/>
              <a:ext cx="48917" cy="87258"/>
            </a:xfrm>
            <a:custGeom>
              <a:avLst/>
              <a:gdLst/>
              <a:ahLst/>
              <a:cxnLst/>
              <a:rect l="l" t="t" r="r" b="b"/>
              <a:pathLst>
                <a:path w="407" h="726" extrusionOk="0">
                  <a:moveTo>
                    <a:pt x="199" y="0"/>
                  </a:moveTo>
                  <a:cubicBezTo>
                    <a:pt x="104" y="0"/>
                    <a:pt x="0" y="86"/>
                    <a:pt x="32" y="181"/>
                  </a:cubicBezTo>
                  <a:cubicBezTo>
                    <a:pt x="64" y="272"/>
                    <a:pt x="115" y="278"/>
                    <a:pt x="141" y="278"/>
                  </a:cubicBezTo>
                  <a:cubicBezTo>
                    <a:pt x="145" y="278"/>
                    <a:pt x="149" y="278"/>
                    <a:pt x="152" y="278"/>
                  </a:cubicBezTo>
                  <a:cubicBezTo>
                    <a:pt x="155" y="278"/>
                    <a:pt x="157" y="278"/>
                    <a:pt x="157" y="280"/>
                  </a:cubicBezTo>
                  <a:cubicBezTo>
                    <a:pt x="193" y="369"/>
                    <a:pt x="282" y="726"/>
                    <a:pt x="282" y="726"/>
                  </a:cubicBezTo>
                  <a:lnTo>
                    <a:pt x="407" y="690"/>
                  </a:lnTo>
                  <a:cubicBezTo>
                    <a:pt x="407" y="690"/>
                    <a:pt x="282" y="306"/>
                    <a:pt x="273" y="262"/>
                  </a:cubicBezTo>
                  <a:cubicBezTo>
                    <a:pt x="264" y="244"/>
                    <a:pt x="407" y="190"/>
                    <a:pt x="300" y="48"/>
                  </a:cubicBezTo>
                  <a:cubicBezTo>
                    <a:pt x="274" y="14"/>
                    <a:pt x="237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6"/>
            <p:cNvSpPr/>
            <p:nvPr/>
          </p:nvSpPr>
          <p:spPr>
            <a:xfrm>
              <a:off x="6186901" y="2395971"/>
              <a:ext cx="194107" cy="182929"/>
            </a:xfrm>
            <a:custGeom>
              <a:avLst/>
              <a:gdLst/>
              <a:ahLst/>
              <a:cxnLst/>
              <a:rect l="l" t="t" r="r" b="b"/>
              <a:pathLst>
                <a:path w="1615" h="1522" extrusionOk="0">
                  <a:moveTo>
                    <a:pt x="816" y="0"/>
                  </a:moveTo>
                  <a:cubicBezTo>
                    <a:pt x="753" y="0"/>
                    <a:pt x="689" y="8"/>
                    <a:pt x="625" y="25"/>
                  </a:cubicBezTo>
                  <a:cubicBezTo>
                    <a:pt x="473" y="61"/>
                    <a:pt x="339" y="141"/>
                    <a:pt x="241" y="248"/>
                  </a:cubicBezTo>
                  <a:cubicBezTo>
                    <a:pt x="80" y="427"/>
                    <a:pt x="0" y="685"/>
                    <a:pt x="63" y="944"/>
                  </a:cubicBezTo>
                  <a:cubicBezTo>
                    <a:pt x="153" y="1290"/>
                    <a:pt x="459" y="1522"/>
                    <a:pt x="799" y="1522"/>
                  </a:cubicBezTo>
                  <a:cubicBezTo>
                    <a:pt x="862" y="1522"/>
                    <a:pt x="926" y="1514"/>
                    <a:pt x="990" y="1497"/>
                  </a:cubicBezTo>
                  <a:cubicBezTo>
                    <a:pt x="1133" y="1462"/>
                    <a:pt x="1258" y="1390"/>
                    <a:pt x="1356" y="1292"/>
                  </a:cubicBezTo>
                  <a:cubicBezTo>
                    <a:pt x="1535" y="1105"/>
                    <a:pt x="1615" y="846"/>
                    <a:pt x="1543" y="578"/>
                  </a:cubicBezTo>
                  <a:cubicBezTo>
                    <a:pt x="1461" y="232"/>
                    <a:pt x="1156" y="0"/>
                    <a:pt x="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6"/>
            <p:cNvSpPr/>
            <p:nvPr/>
          </p:nvSpPr>
          <p:spPr>
            <a:xfrm>
              <a:off x="6186901" y="2425778"/>
              <a:ext cx="163098" cy="153122"/>
            </a:xfrm>
            <a:custGeom>
              <a:avLst/>
              <a:gdLst/>
              <a:ahLst/>
              <a:cxnLst/>
              <a:rect l="l" t="t" r="r" b="b"/>
              <a:pathLst>
                <a:path w="1357" h="1274" extrusionOk="0">
                  <a:moveTo>
                    <a:pt x="241" y="0"/>
                  </a:moveTo>
                  <a:lnTo>
                    <a:pt x="241" y="0"/>
                  </a:lnTo>
                  <a:cubicBezTo>
                    <a:pt x="80" y="179"/>
                    <a:pt x="0" y="437"/>
                    <a:pt x="63" y="696"/>
                  </a:cubicBezTo>
                  <a:cubicBezTo>
                    <a:pt x="153" y="1042"/>
                    <a:pt x="459" y="1274"/>
                    <a:pt x="799" y="1274"/>
                  </a:cubicBezTo>
                  <a:cubicBezTo>
                    <a:pt x="862" y="1274"/>
                    <a:pt x="926" y="1266"/>
                    <a:pt x="990" y="1249"/>
                  </a:cubicBezTo>
                  <a:cubicBezTo>
                    <a:pt x="1133" y="1214"/>
                    <a:pt x="1258" y="1142"/>
                    <a:pt x="1356" y="1044"/>
                  </a:cubicBezTo>
                  <a:lnTo>
                    <a:pt x="1356" y="1044"/>
                  </a:lnTo>
                  <a:cubicBezTo>
                    <a:pt x="1261" y="1070"/>
                    <a:pt x="1160" y="1088"/>
                    <a:pt x="1058" y="1088"/>
                  </a:cubicBezTo>
                  <a:cubicBezTo>
                    <a:pt x="883" y="1088"/>
                    <a:pt x="705" y="1036"/>
                    <a:pt x="553" y="883"/>
                  </a:cubicBezTo>
                  <a:cubicBezTo>
                    <a:pt x="259" y="589"/>
                    <a:pt x="223" y="241"/>
                    <a:pt x="24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56"/>
          <p:cNvGrpSpPr/>
          <p:nvPr/>
        </p:nvGrpSpPr>
        <p:grpSpPr>
          <a:xfrm>
            <a:off x="6927722" y="2051564"/>
            <a:ext cx="356709" cy="339268"/>
            <a:chOff x="6111062" y="2333232"/>
            <a:chExt cx="336772" cy="320306"/>
          </a:xfrm>
        </p:grpSpPr>
        <p:sp>
          <p:nvSpPr>
            <p:cNvPr id="2509" name="Google Shape;2509;p56"/>
            <p:cNvSpPr/>
            <p:nvPr/>
          </p:nvSpPr>
          <p:spPr>
            <a:xfrm>
              <a:off x="6135580" y="2381068"/>
              <a:ext cx="85695" cy="66225"/>
            </a:xfrm>
            <a:custGeom>
              <a:avLst/>
              <a:gdLst/>
              <a:ahLst/>
              <a:cxnLst/>
              <a:rect l="l" t="t" r="r" b="b"/>
              <a:pathLst>
                <a:path w="713" h="551" extrusionOk="0">
                  <a:moveTo>
                    <a:pt x="206" y="1"/>
                  </a:moveTo>
                  <a:cubicBezTo>
                    <a:pt x="88" y="1"/>
                    <a:pt x="0" y="201"/>
                    <a:pt x="106" y="274"/>
                  </a:cubicBezTo>
                  <a:cubicBezTo>
                    <a:pt x="139" y="296"/>
                    <a:pt x="168" y="304"/>
                    <a:pt x="191" y="304"/>
                  </a:cubicBezTo>
                  <a:cubicBezTo>
                    <a:pt x="237" y="304"/>
                    <a:pt x="262" y="273"/>
                    <a:pt x="266" y="273"/>
                  </a:cubicBezTo>
                  <a:cubicBezTo>
                    <a:pt x="266" y="273"/>
                    <a:pt x="267" y="274"/>
                    <a:pt x="267" y="274"/>
                  </a:cubicBezTo>
                  <a:cubicBezTo>
                    <a:pt x="347" y="328"/>
                    <a:pt x="632" y="551"/>
                    <a:pt x="632" y="551"/>
                  </a:cubicBezTo>
                  <a:lnTo>
                    <a:pt x="713" y="453"/>
                  </a:lnTo>
                  <a:cubicBezTo>
                    <a:pt x="713" y="453"/>
                    <a:pt x="391" y="221"/>
                    <a:pt x="347" y="185"/>
                  </a:cubicBezTo>
                  <a:cubicBezTo>
                    <a:pt x="329" y="176"/>
                    <a:pt x="409" y="51"/>
                    <a:pt x="240" y="6"/>
                  </a:cubicBezTo>
                  <a:cubicBezTo>
                    <a:pt x="228" y="3"/>
                    <a:pt x="217" y="1"/>
                    <a:pt x="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6"/>
            <p:cNvSpPr/>
            <p:nvPr/>
          </p:nvSpPr>
          <p:spPr>
            <a:xfrm>
              <a:off x="6111062" y="2469528"/>
              <a:ext cx="94109" cy="37860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209" y="1"/>
                  </a:moveTo>
                  <a:cubicBezTo>
                    <a:pt x="188" y="1"/>
                    <a:pt x="162" y="6"/>
                    <a:pt x="132" y="20"/>
                  </a:cubicBezTo>
                  <a:cubicBezTo>
                    <a:pt x="0" y="72"/>
                    <a:pt x="49" y="314"/>
                    <a:pt x="187" y="314"/>
                  </a:cubicBezTo>
                  <a:cubicBezTo>
                    <a:pt x="189" y="314"/>
                    <a:pt x="191" y="314"/>
                    <a:pt x="194" y="314"/>
                  </a:cubicBezTo>
                  <a:cubicBezTo>
                    <a:pt x="319" y="305"/>
                    <a:pt x="310" y="216"/>
                    <a:pt x="319" y="216"/>
                  </a:cubicBezTo>
                  <a:cubicBezTo>
                    <a:pt x="408" y="207"/>
                    <a:pt x="774" y="207"/>
                    <a:pt x="774" y="207"/>
                  </a:cubicBezTo>
                  <a:lnTo>
                    <a:pt x="783" y="82"/>
                  </a:lnTo>
                  <a:lnTo>
                    <a:pt x="783" y="82"/>
                  </a:lnTo>
                  <a:cubicBezTo>
                    <a:pt x="783" y="82"/>
                    <a:pt x="381" y="100"/>
                    <a:pt x="328" y="100"/>
                  </a:cubicBezTo>
                  <a:cubicBezTo>
                    <a:pt x="313" y="100"/>
                    <a:pt x="299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6"/>
            <p:cNvSpPr/>
            <p:nvPr/>
          </p:nvSpPr>
          <p:spPr>
            <a:xfrm>
              <a:off x="6139306" y="2529743"/>
              <a:ext cx="85215" cy="62980"/>
            </a:xfrm>
            <a:custGeom>
              <a:avLst/>
              <a:gdLst/>
              <a:ahLst/>
              <a:cxnLst/>
              <a:rect l="l" t="t" r="r" b="b"/>
              <a:pathLst>
                <a:path w="709" h="524" extrusionOk="0">
                  <a:moveTo>
                    <a:pt x="646" y="1"/>
                  </a:moveTo>
                  <a:cubicBezTo>
                    <a:pt x="646" y="1"/>
                    <a:pt x="316" y="224"/>
                    <a:pt x="271" y="259"/>
                  </a:cubicBezTo>
                  <a:cubicBezTo>
                    <a:pt x="271" y="260"/>
                    <a:pt x="270" y="260"/>
                    <a:pt x="270" y="260"/>
                  </a:cubicBezTo>
                  <a:cubicBezTo>
                    <a:pt x="261" y="260"/>
                    <a:pt x="221" y="217"/>
                    <a:pt x="170" y="217"/>
                  </a:cubicBezTo>
                  <a:cubicBezTo>
                    <a:pt x="138" y="217"/>
                    <a:pt x="102" y="233"/>
                    <a:pt x="66" y="286"/>
                  </a:cubicBezTo>
                  <a:cubicBezTo>
                    <a:pt x="0" y="381"/>
                    <a:pt x="102" y="523"/>
                    <a:pt x="204" y="523"/>
                  </a:cubicBezTo>
                  <a:cubicBezTo>
                    <a:pt x="227" y="523"/>
                    <a:pt x="250" y="516"/>
                    <a:pt x="271" y="500"/>
                  </a:cubicBezTo>
                  <a:cubicBezTo>
                    <a:pt x="378" y="429"/>
                    <a:pt x="316" y="357"/>
                    <a:pt x="325" y="357"/>
                  </a:cubicBezTo>
                  <a:cubicBezTo>
                    <a:pt x="405" y="304"/>
                    <a:pt x="708" y="108"/>
                    <a:pt x="708" y="108"/>
                  </a:cubicBezTo>
                  <a:lnTo>
                    <a:pt x="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6"/>
            <p:cNvSpPr/>
            <p:nvPr/>
          </p:nvSpPr>
          <p:spPr>
            <a:xfrm>
              <a:off x="6217910" y="2558709"/>
              <a:ext cx="50600" cy="85455"/>
            </a:xfrm>
            <a:custGeom>
              <a:avLst/>
              <a:gdLst/>
              <a:ahLst/>
              <a:cxnLst/>
              <a:rect l="l" t="t" r="r" b="b"/>
              <a:pathLst>
                <a:path w="421" h="711" extrusionOk="0">
                  <a:moveTo>
                    <a:pt x="304" y="0"/>
                  </a:moveTo>
                  <a:cubicBezTo>
                    <a:pt x="304" y="0"/>
                    <a:pt x="170" y="375"/>
                    <a:pt x="144" y="429"/>
                  </a:cubicBezTo>
                  <a:cubicBezTo>
                    <a:pt x="144" y="446"/>
                    <a:pt x="1" y="402"/>
                    <a:pt x="1" y="571"/>
                  </a:cubicBezTo>
                  <a:cubicBezTo>
                    <a:pt x="1" y="657"/>
                    <a:pt x="88" y="711"/>
                    <a:pt x="167" y="711"/>
                  </a:cubicBezTo>
                  <a:cubicBezTo>
                    <a:pt x="220" y="711"/>
                    <a:pt x="269" y="687"/>
                    <a:pt x="286" y="634"/>
                  </a:cubicBezTo>
                  <a:cubicBezTo>
                    <a:pt x="331" y="509"/>
                    <a:pt x="242" y="482"/>
                    <a:pt x="251" y="482"/>
                  </a:cubicBezTo>
                  <a:cubicBezTo>
                    <a:pt x="277" y="393"/>
                    <a:pt x="420" y="45"/>
                    <a:pt x="420" y="45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6"/>
            <p:cNvSpPr/>
            <p:nvPr/>
          </p:nvSpPr>
          <p:spPr>
            <a:xfrm>
              <a:off x="6345552" y="2529743"/>
              <a:ext cx="89421" cy="58292"/>
            </a:xfrm>
            <a:custGeom>
              <a:avLst/>
              <a:gdLst/>
              <a:ahLst/>
              <a:cxnLst/>
              <a:rect l="l" t="t" r="r" b="b"/>
              <a:pathLst>
                <a:path w="744" h="485" extrusionOk="0">
                  <a:moveTo>
                    <a:pt x="63" y="1"/>
                  </a:moveTo>
                  <a:lnTo>
                    <a:pt x="0" y="108"/>
                  </a:lnTo>
                  <a:cubicBezTo>
                    <a:pt x="0" y="108"/>
                    <a:pt x="348" y="295"/>
                    <a:pt x="402" y="322"/>
                  </a:cubicBezTo>
                  <a:cubicBezTo>
                    <a:pt x="420" y="331"/>
                    <a:pt x="357" y="464"/>
                    <a:pt x="527" y="482"/>
                  </a:cubicBezTo>
                  <a:cubicBezTo>
                    <a:pt x="534" y="484"/>
                    <a:pt x="542" y="484"/>
                    <a:pt x="549" y="484"/>
                  </a:cubicBezTo>
                  <a:cubicBezTo>
                    <a:pt x="677" y="484"/>
                    <a:pt x="743" y="265"/>
                    <a:pt x="625" y="206"/>
                  </a:cubicBezTo>
                  <a:cubicBezTo>
                    <a:pt x="592" y="189"/>
                    <a:pt x="566" y="183"/>
                    <a:pt x="545" y="183"/>
                  </a:cubicBezTo>
                  <a:cubicBezTo>
                    <a:pt x="491" y="183"/>
                    <a:pt x="473" y="224"/>
                    <a:pt x="466" y="224"/>
                  </a:cubicBezTo>
                  <a:cubicBezTo>
                    <a:pt x="465" y="224"/>
                    <a:pt x="465" y="224"/>
                    <a:pt x="464" y="224"/>
                  </a:cubicBezTo>
                  <a:cubicBezTo>
                    <a:pt x="375" y="179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6"/>
            <p:cNvSpPr/>
            <p:nvPr/>
          </p:nvSpPr>
          <p:spPr>
            <a:xfrm>
              <a:off x="6353004" y="2459792"/>
              <a:ext cx="94830" cy="37139"/>
            </a:xfrm>
            <a:custGeom>
              <a:avLst/>
              <a:gdLst/>
              <a:ahLst/>
              <a:cxnLst/>
              <a:rect l="l" t="t" r="r" b="b"/>
              <a:pathLst>
                <a:path w="789" h="309" extrusionOk="0">
                  <a:moveTo>
                    <a:pt x="593" y="1"/>
                  </a:moveTo>
                  <a:cubicBezTo>
                    <a:pt x="586" y="1"/>
                    <a:pt x="579" y="1"/>
                    <a:pt x="572" y="3"/>
                  </a:cubicBezTo>
                  <a:cubicBezTo>
                    <a:pt x="447" y="29"/>
                    <a:pt x="465" y="110"/>
                    <a:pt x="456" y="119"/>
                  </a:cubicBezTo>
                  <a:cubicBezTo>
                    <a:pt x="367" y="128"/>
                    <a:pt x="1" y="181"/>
                    <a:pt x="1" y="181"/>
                  </a:cubicBezTo>
                  <a:lnTo>
                    <a:pt x="19" y="306"/>
                  </a:lnTo>
                  <a:cubicBezTo>
                    <a:pt x="19" y="306"/>
                    <a:pt x="411" y="235"/>
                    <a:pt x="465" y="226"/>
                  </a:cubicBezTo>
                  <a:cubicBezTo>
                    <a:pt x="478" y="226"/>
                    <a:pt x="502" y="309"/>
                    <a:pt x="580" y="309"/>
                  </a:cubicBezTo>
                  <a:cubicBezTo>
                    <a:pt x="604" y="309"/>
                    <a:pt x="634" y="301"/>
                    <a:pt x="670" y="279"/>
                  </a:cubicBezTo>
                  <a:cubicBezTo>
                    <a:pt x="788" y="212"/>
                    <a:pt x="715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6"/>
            <p:cNvSpPr/>
            <p:nvPr/>
          </p:nvSpPr>
          <p:spPr>
            <a:xfrm>
              <a:off x="6326202" y="2379145"/>
              <a:ext cx="80768" cy="69229"/>
            </a:xfrm>
            <a:custGeom>
              <a:avLst/>
              <a:gdLst/>
              <a:ahLst/>
              <a:cxnLst/>
              <a:rect l="l" t="t" r="r" b="b"/>
              <a:pathLst>
                <a:path w="672" h="576" extrusionOk="0">
                  <a:moveTo>
                    <a:pt x="462" y="0"/>
                  </a:moveTo>
                  <a:cubicBezTo>
                    <a:pt x="434" y="0"/>
                    <a:pt x="406" y="10"/>
                    <a:pt x="384" y="31"/>
                  </a:cubicBezTo>
                  <a:cubicBezTo>
                    <a:pt x="295" y="121"/>
                    <a:pt x="358" y="183"/>
                    <a:pt x="349" y="183"/>
                  </a:cubicBezTo>
                  <a:cubicBezTo>
                    <a:pt x="286" y="246"/>
                    <a:pt x="1" y="486"/>
                    <a:pt x="1" y="486"/>
                  </a:cubicBezTo>
                  <a:lnTo>
                    <a:pt x="81" y="576"/>
                  </a:lnTo>
                  <a:cubicBezTo>
                    <a:pt x="81" y="576"/>
                    <a:pt x="376" y="308"/>
                    <a:pt x="420" y="272"/>
                  </a:cubicBezTo>
                  <a:cubicBezTo>
                    <a:pt x="421" y="272"/>
                    <a:pt x="421" y="272"/>
                    <a:pt x="422" y="272"/>
                  </a:cubicBezTo>
                  <a:cubicBezTo>
                    <a:pt x="431" y="272"/>
                    <a:pt x="466" y="297"/>
                    <a:pt x="508" y="297"/>
                  </a:cubicBezTo>
                  <a:cubicBezTo>
                    <a:pt x="542" y="297"/>
                    <a:pt x="582" y="280"/>
                    <a:pt x="616" y="219"/>
                  </a:cubicBezTo>
                  <a:cubicBezTo>
                    <a:pt x="672" y="115"/>
                    <a:pt x="560" y="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6"/>
            <p:cNvSpPr/>
            <p:nvPr/>
          </p:nvSpPr>
          <p:spPr>
            <a:xfrm>
              <a:off x="6281251" y="2338160"/>
              <a:ext cx="43990" cy="86657"/>
            </a:xfrm>
            <a:custGeom>
              <a:avLst/>
              <a:gdLst/>
              <a:ahLst/>
              <a:cxnLst/>
              <a:rect l="l" t="t" r="r" b="b"/>
              <a:pathLst>
                <a:path w="366" h="721" extrusionOk="0">
                  <a:moveTo>
                    <a:pt x="181" y="1"/>
                  </a:moveTo>
                  <a:cubicBezTo>
                    <a:pt x="114" y="1"/>
                    <a:pt x="49" y="32"/>
                    <a:pt x="36" y="96"/>
                  </a:cubicBezTo>
                  <a:cubicBezTo>
                    <a:pt x="18" y="230"/>
                    <a:pt x="107" y="239"/>
                    <a:pt x="107" y="248"/>
                  </a:cubicBezTo>
                  <a:cubicBezTo>
                    <a:pt x="89" y="337"/>
                    <a:pt x="0" y="694"/>
                    <a:pt x="0" y="694"/>
                  </a:cubicBezTo>
                  <a:lnTo>
                    <a:pt x="116" y="720"/>
                  </a:lnTo>
                  <a:cubicBezTo>
                    <a:pt x="116" y="720"/>
                    <a:pt x="196" y="337"/>
                    <a:pt x="205" y="283"/>
                  </a:cubicBezTo>
                  <a:cubicBezTo>
                    <a:pt x="214" y="265"/>
                    <a:pt x="366" y="283"/>
                    <a:pt x="339" y="114"/>
                  </a:cubicBezTo>
                  <a:cubicBezTo>
                    <a:pt x="330" y="39"/>
                    <a:pt x="254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6"/>
            <p:cNvSpPr/>
            <p:nvPr/>
          </p:nvSpPr>
          <p:spPr>
            <a:xfrm>
              <a:off x="6311178" y="2567242"/>
              <a:ext cx="47956" cy="86296"/>
            </a:xfrm>
            <a:custGeom>
              <a:avLst/>
              <a:gdLst/>
              <a:ahLst/>
              <a:cxnLst/>
              <a:rect l="l" t="t" r="r" b="b"/>
              <a:pathLst>
                <a:path w="399" h="718" extrusionOk="0">
                  <a:moveTo>
                    <a:pt x="117" y="1"/>
                  </a:moveTo>
                  <a:lnTo>
                    <a:pt x="1" y="28"/>
                  </a:lnTo>
                  <a:cubicBezTo>
                    <a:pt x="1" y="28"/>
                    <a:pt x="117" y="411"/>
                    <a:pt x="135" y="465"/>
                  </a:cubicBezTo>
                  <a:cubicBezTo>
                    <a:pt x="135" y="483"/>
                    <a:pt x="1" y="536"/>
                    <a:pt x="99" y="670"/>
                  </a:cubicBezTo>
                  <a:cubicBezTo>
                    <a:pt x="125" y="703"/>
                    <a:pt x="162" y="717"/>
                    <a:pt x="200" y="717"/>
                  </a:cubicBezTo>
                  <a:cubicBezTo>
                    <a:pt x="295" y="717"/>
                    <a:pt x="398" y="631"/>
                    <a:pt x="367" y="536"/>
                  </a:cubicBezTo>
                  <a:cubicBezTo>
                    <a:pt x="342" y="457"/>
                    <a:pt x="293" y="444"/>
                    <a:pt x="264" y="444"/>
                  </a:cubicBezTo>
                  <a:cubicBezTo>
                    <a:pt x="251" y="444"/>
                    <a:pt x="242" y="447"/>
                    <a:pt x="242" y="447"/>
                  </a:cubicBezTo>
                  <a:cubicBezTo>
                    <a:pt x="215" y="358"/>
                    <a:pt x="117" y="1"/>
                    <a:pt x="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6"/>
            <p:cNvSpPr/>
            <p:nvPr/>
          </p:nvSpPr>
          <p:spPr>
            <a:xfrm>
              <a:off x="6208776" y="2333232"/>
              <a:ext cx="48917" cy="87258"/>
            </a:xfrm>
            <a:custGeom>
              <a:avLst/>
              <a:gdLst/>
              <a:ahLst/>
              <a:cxnLst/>
              <a:rect l="l" t="t" r="r" b="b"/>
              <a:pathLst>
                <a:path w="407" h="726" extrusionOk="0">
                  <a:moveTo>
                    <a:pt x="199" y="0"/>
                  </a:moveTo>
                  <a:cubicBezTo>
                    <a:pt x="104" y="0"/>
                    <a:pt x="0" y="86"/>
                    <a:pt x="32" y="181"/>
                  </a:cubicBezTo>
                  <a:cubicBezTo>
                    <a:pt x="64" y="272"/>
                    <a:pt x="115" y="278"/>
                    <a:pt x="141" y="278"/>
                  </a:cubicBezTo>
                  <a:cubicBezTo>
                    <a:pt x="145" y="278"/>
                    <a:pt x="149" y="278"/>
                    <a:pt x="152" y="278"/>
                  </a:cubicBezTo>
                  <a:cubicBezTo>
                    <a:pt x="155" y="278"/>
                    <a:pt x="157" y="278"/>
                    <a:pt x="157" y="280"/>
                  </a:cubicBezTo>
                  <a:cubicBezTo>
                    <a:pt x="193" y="369"/>
                    <a:pt x="282" y="726"/>
                    <a:pt x="282" y="726"/>
                  </a:cubicBezTo>
                  <a:lnTo>
                    <a:pt x="407" y="690"/>
                  </a:lnTo>
                  <a:cubicBezTo>
                    <a:pt x="407" y="690"/>
                    <a:pt x="282" y="306"/>
                    <a:pt x="273" y="262"/>
                  </a:cubicBezTo>
                  <a:cubicBezTo>
                    <a:pt x="264" y="244"/>
                    <a:pt x="407" y="190"/>
                    <a:pt x="300" y="48"/>
                  </a:cubicBezTo>
                  <a:cubicBezTo>
                    <a:pt x="274" y="14"/>
                    <a:pt x="237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6"/>
            <p:cNvSpPr/>
            <p:nvPr/>
          </p:nvSpPr>
          <p:spPr>
            <a:xfrm>
              <a:off x="6186901" y="2395971"/>
              <a:ext cx="194107" cy="182929"/>
            </a:xfrm>
            <a:custGeom>
              <a:avLst/>
              <a:gdLst/>
              <a:ahLst/>
              <a:cxnLst/>
              <a:rect l="l" t="t" r="r" b="b"/>
              <a:pathLst>
                <a:path w="1615" h="1522" extrusionOk="0">
                  <a:moveTo>
                    <a:pt x="816" y="0"/>
                  </a:moveTo>
                  <a:cubicBezTo>
                    <a:pt x="753" y="0"/>
                    <a:pt x="689" y="8"/>
                    <a:pt x="625" y="25"/>
                  </a:cubicBezTo>
                  <a:cubicBezTo>
                    <a:pt x="473" y="61"/>
                    <a:pt x="339" y="141"/>
                    <a:pt x="241" y="248"/>
                  </a:cubicBezTo>
                  <a:cubicBezTo>
                    <a:pt x="80" y="427"/>
                    <a:pt x="0" y="685"/>
                    <a:pt x="63" y="944"/>
                  </a:cubicBezTo>
                  <a:cubicBezTo>
                    <a:pt x="153" y="1290"/>
                    <a:pt x="459" y="1522"/>
                    <a:pt x="799" y="1522"/>
                  </a:cubicBezTo>
                  <a:cubicBezTo>
                    <a:pt x="862" y="1522"/>
                    <a:pt x="926" y="1514"/>
                    <a:pt x="990" y="1497"/>
                  </a:cubicBezTo>
                  <a:cubicBezTo>
                    <a:pt x="1133" y="1462"/>
                    <a:pt x="1258" y="1390"/>
                    <a:pt x="1356" y="1292"/>
                  </a:cubicBezTo>
                  <a:cubicBezTo>
                    <a:pt x="1535" y="1105"/>
                    <a:pt x="1615" y="846"/>
                    <a:pt x="1543" y="578"/>
                  </a:cubicBezTo>
                  <a:cubicBezTo>
                    <a:pt x="1461" y="232"/>
                    <a:pt x="1156" y="0"/>
                    <a:pt x="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6"/>
            <p:cNvSpPr/>
            <p:nvPr/>
          </p:nvSpPr>
          <p:spPr>
            <a:xfrm>
              <a:off x="6186901" y="2425778"/>
              <a:ext cx="163098" cy="153122"/>
            </a:xfrm>
            <a:custGeom>
              <a:avLst/>
              <a:gdLst/>
              <a:ahLst/>
              <a:cxnLst/>
              <a:rect l="l" t="t" r="r" b="b"/>
              <a:pathLst>
                <a:path w="1357" h="1274" extrusionOk="0">
                  <a:moveTo>
                    <a:pt x="241" y="0"/>
                  </a:moveTo>
                  <a:lnTo>
                    <a:pt x="241" y="0"/>
                  </a:lnTo>
                  <a:cubicBezTo>
                    <a:pt x="80" y="179"/>
                    <a:pt x="0" y="437"/>
                    <a:pt x="63" y="696"/>
                  </a:cubicBezTo>
                  <a:cubicBezTo>
                    <a:pt x="153" y="1042"/>
                    <a:pt x="459" y="1274"/>
                    <a:pt x="799" y="1274"/>
                  </a:cubicBezTo>
                  <a:cubicBezTo>
                    <a:pt x="862" y="1274"/>
                    <a:pt x="926" y="1266"/>
                    <a:pt x="990" y="1249"/>
                  </a:cubicBezTo>
                  <a:cubicBezTo>
                    <a:pt x="1133" y="1214"/>
                    <a:pt x="1258" y="1142"/>
                    <a:pt x="1356" y="1044"/>
                  </a:cubicBezTo>
                  <a:lnTo>
                    <a:pt x="1356" y="1044"/>
                  </a:lnTo>
                  <a:cubicBezTo>
                    <a:pt x="1261" y="1070"/>
                    <a:pt x="1160" y="1088"/>
                    <a:pt x="1058" y="1088"/>
                  </a:cubicBezTo>
                  <a:cubicBezTo>
                    <a:pt x="883" y="1088"/>
                    <a:pt x="705" y="1036"/>
                    <a:pt x="553" y="883"/>
                  </a:cubicBezTo>
                  <a:cubicBezTo>
                    <a:pt x="259" y="589"/>
                    <a:pt x="223" y="241"/>
                    <a:pt x="24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1" name="Google Shape;2521;p56"/>
          <p:cNvGrpSpPr/>
          <p:nvPr/>
        </p:nvGrpSpPr>
        <p:grpSpPr>
          <a:xfrm>
            <a:off x="4882685" y="2848576"/>
            <a:ext cx="356709" cy="339268"/>
            <a:chOff x="6111062" y="2333232"/>
            <a:chExt cx="336772" cy="320306"/>
          </a:xfrm>
        </p:grpSpPr>
        <p:sp>
          <p:nvSpPr>
            <p:cNvPr id="2522" name="Google Shape;2522;p56"/>
            <p:cNvSpPr/>
            <p:nvPr/>
          </p:nvSpPr>
          <p:spPr>
            <a:xfrm>
              <a:off x="6135580" y="2381068"/>
              <a:ext cx="85695" cy="66225"/>
            </a:xfrm>
            <a:custGeom>
              <a:avLst/>
              <a:gdLst/>
              <a:ahLst/>
              <a:cxnLst/>
              <a:rect l="l" t="t" r="r" b="b"/>
              <a:pathLst>
                <a:path w="713" h="551" extrusionOk="0">
                  <a:moveTo>
                    <a:pt x="206" y="1"/>
                  </a:moveTo>
                  <a:cubicBezTo>
                    <a:pt x="88" y="1"/>
                    <a:pt x="0" y="201"/>
                    <a:pt x="106" y="274"/>
                  </a:cubicBezTo>
                  <a:cubicBezTo>
                    <a:pt x="139" y="296"/>
                    <a:pt x="168" y="304"/>
                    <a:pt x="191" y="304"/>
                  </a:cubicBezTo>
                  <a:cubicBezTo>
                    <a:pt x="237" y="304"/>
                    <a:pt x="262" y="273"/>
                    <a:pt x="266" y="273"/>
                  </a:cubicBezTo>
                  <a:cubicBezTo>
                    <a:pt x="266" y="273"/>
                    <a:pt x="267" y="274"/>
                    <a:pt x="267" y="274"/>
                  </a:cubicBezTo>
                  <a:cubicBezTo>
                    <a:pt x="347" y="328"/>
                    <a:pt x="632" y="551"/>
                    <a:pt x="632" y="551"/>
                  </a:cubicBezTo>
                  <a:lnTo>
                    <a:pt x="713" y="453"/>
                  </a:lnTo>
                  <a:cubicBezTo>
                    <a:pt x="713" y="453"/>
                    <a:pt x="391" y="221"/>
                    <a:pt x="347" y="185"/>
                  </a:cubicBezTo>
                  <a:cubicBezTo>
                    <a:pt x="329" y="176"/>
                    <a:pt x="409" y="51"/>
                    <a:pt x="240" y="6"/>
                  </a:cubicBezTo>
                  <a:cubicBezTo>
                    <a:pt x="228" y="3"/>
                    <a:pt x="217" y="1"/>
                    <a:pt x="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6"/>
            <p:cNvSpPr/>
            <p:nvPr/>
          </p:nvSpPr>
          <p:spPr>
            <a:xfrm>
              <a:off x="6111062" y="2469528"/>
              <a:ext cx="94109" cy="37860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209" y="1"/>
                  </a:moveTo>
                  <a:cubicBezTo>
                    <a:pt x="188" y="1"/>
                    <a:pt x="162" y="6"/>
                    <a:pt x="132" y="20"/>
                  </a:cubicBezTo>
                  <a:cubicBezTo>
                    <a:pt x="0" y="72"/>
                    <a:pt x="49" y="314"/>
                    <a:pt x="187" y="314"/>
                  </a:cubicBezTo>
                  <a:cubicBezTo>
                    <a:pt x="189" y="314"/>
                    <a:pt x="191" y="314"/>
                    <a:pt x="194" y="314"/>
                  </a:cubicBezTo>
                  <a:cubicBezTo>
                    <a:pt x="319" y="305"/>
                    <a:pt x="310" y="216"/>
                    <a:pt x="319" y="216"/>
                  </a:cubicBezTo>
                  <a:cubicBezTo>
                    <a:pt x="408" y="207"/>
                    <a:pt x="774" y="207"/>
                    <a:pt x="774" y="207"/>
                  </a:cubicBezTo>
                  <a:lnTo>
                    <a:pt x="783" y="82"/>
                  </a:lnTo>
                  <a:lnTo>
                    <a:pt x="783" y="82"/>
                  </a:lnTo>
                  <a:cubicBezTo>
                    <a:pt x="783" y="82"/>
                    <a:pt x="381" y="100"/>
                    <a:pt x="328" y="100"/>
                  </a:cubicBezTo>
                  <a:cubicBezTo>
                    <a:pt x="313" y="100"/>
                    <a:pt x="299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6"/>
            <p:cNvSpPr/>
            <p:nvPr/>
          </p:nvSpPr>
          <p:spPr>
            <a:xfrm>
              <a:off x="6139306" y="2529743"/>
              <a:ext cx="85215" cy="62980"/>
            </a:xfrm>
            <a:custGeom>
              <a:avLst/>
              <a:gdLst/>
              <a:ahLst/>
              <a:cxnLst/>
              <a:rect l="l" t="t" r="r" b="b"/>
              <a:pathLst>
                <a:path w="709" h="524" extrusionOk="0">
                  <a:moveTo>
                    <a:pt x="646" y="1"/>
                  </a:moveTo>
                  <a:cubicBezTo>
                    <a:pt x="646" y="1"/>
                    <a:pt x="316" y="224"/>
                    <a:pt x="271" y="259"/>
                  </a:cubicBezTo>
                  <a:cubicBezTo>
                    <a:pt x="271" y="260"/>
                    <a:pt x="270" y="260"/>
                    <a:pt x="270" y="260"/>
                  </a:cubicBezTo>
                  <a:cubicBezTo>
                    <a:pt x="261" y="260"/>
                    <a:pt x="221" y="217"/>
                    <a:pt x="170" y="217"/>
                  </a:cubicBezTo>
                  <a:cubicBezTo>
                    <a:pt x="138" y="217"/>
                    <a:pt x="102" y="233"/>
                    <a:pt x="66" y="286"/>
                  </a:cubicBezTo>
                  <a:cubicBezTo>
                    <a:pt x="0" y="381"/>
                    <a:pt x="102" y="523"/>
                    <a:pt x="204" y="523"/>
                  </a:cubicBezTo>
                  <a:cubicBezTo>
                    <a:pt x="227" y="523"/>
                    <a:pt x="250" y="516"/>
                    <a:pt x="271" y="500"/>
                  </a:cubicBezTo>
                  <a:cubicBezTo>
                    <a:pt x="378" y="429"/>
                    <a:pt x="316" y="357"/>
                    <a:pt x="325" y="357"/>
                  </a:cubicBezTo>
                  <a:cubicBezTo>
                    <a:pt x="405" y="304"/>
                    <a:pt x="708" y="108"/>
                    <a:pt x="708" y="108"/>
                  </a:cubicBezTo>
                  <a:lnTo>
                    <a:pt x="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6"/>
            <p:cNvSpPr/>
            <p:nvPr/>
          </p:nvSpPr>
          <p:spPr>
            <a:xfrm>
              <a:off x="6217910" y="2558709"/>
              <a:ext cx="50600" cy="85455"/>
            </a:xfrm>
            <a:custGeom>
              <a:avLst/>
              <a:gdLst/>
              <a:ahLst/>
              <a:cxnLst/>
              <a:rect l="l" t="t" r="r" b="b"/>
              <a:pathLst>
                <a:path w="421" h="711" extrusionOk="0">
                  <a:moveTo>
                    <a:pt x="304" y="0"/>
                  </a:moveTo>
                  <a:cubicBezTo>
                    <a:pt x="304" y="0"/>
                    <a:pt x="170" y="375"/>
                    <a:pt x="144" y="429"/>
                  </a:cubicBezTo>
                  <a:cubicBezTo>
                    <a:pt x="144" y="446"/>
                    <a:pt x="1" y="402"/>
                    <a:pt x="1" y="571"/>
                  </a:cubicBezTo>
                  <a:cubicBezTo>
                    <a:pt x="1" y="657"/>
                    <a:pt x="88" y="711"/>
                    <a:pt x="167" y="711"/>
                  </a:cubicBezTo>
                  <a:cubicBezTo>
                    <a:pt x="220" y="711"/>
                    <a:pt x="269" y="687"/>
                    <a:pt x="286" y="634"/>
                  </a:cubicBezTo>
                  <a:cubicBezTo>
                    <a:pt x="331" y="509"/>
                    <a:pt x="242" y="482"/>
                    <a:pt x="251" y="482"/>
                  </a:cubicBezTo>
                  <a:cubicBezTo>
                    <a:pt x="277" y="393"/>
                    <a:pt x="420" y="45"/>
                    <a:pt x="420" y="45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6"/>
            <p:cNvSpPr/>
            <p:nvPr/>
          </p:nvSpPr>
          <p:spPr>
            <a:xfrm>
              <a:off x="6345552" y="2529743"/>
              <a:ext cx="89421" cy="58292"/>
            </a:xfrm>
            <a:custGeom>
              <a:avLst/>
              <a:gdLst/>
              <a:ahLst/>
              <a:cxnLst/>
              <a:rect l="l" t="t" r="r" b="b"/>
              <a:pathLst>
                <a:path w="744" h="485" extrusionOk="0">
                  <a:moveTo>
                    <a:pt x="63" y="1"/>
                  </a:moveTo>
                  <a:lnTo>
                    <a:pt x="0" y="108"/>
                  </a:lnTo>
                  <a:cubicBezTo>
                    <a:pt x="0" y="108"/>
                    <a:pt x="348" y="295"/>
                    <a:pt x="402" y="322"/>
                  </a:cubicBezTo>
                  <a:cubicBezTo>
                    <a:pt x="420" y="331"/>
                    <a:pt x="357" y="464"/>
                    <a:pt x="527" y="482"/>
                  </a:cubicBezTo>
                  <a:cubicBezTo>
                    <a:pt x="534" y="484"/>
                    <a:pt x="542" y="484"/>
                    <a:pt x="549" y="484"/>
                  </a:cubicBezTo>
                  <a:cubicBezTo>
                    <a:pt x="677" y="484"/>
                    <a:pt x="743" y="265"/>
                    <a:pt x="625" y="206"/>
                  </a:cubicBezTo>
                  <a:cubicBezTo>
                    <a:pt x="592" y="189"/>
                    <a:pt x="566" y="183"/>
                    <a:pt x="545" y="183"/>
                  </a:cubicBezTo>
                  <a:cubicBezTo>
                    <a:pt x="491" y="183"/>
                    <a:pt x="473" y="224"/>
                    <a:pt x="466" y="224"/>
                  </a:cubicBezTo>
                  <a:cubicBezTo>
                    <a:pt x="465" y="224"/>
                    <a:pt x="465" y="224"/>
                    <a:pt x="464" y="224"/>
                  </a:cubicBezTo>
                  <a:cubicBezTo>
                    <a:pt x="375" y="179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6"/>
            <p:cNvSpPr/>
            <p:nvPr/>
          </p:nvSpPr>
          <p:spPr>
            <a:xfrm>
              <a:off x="6353004" y="2459792"/>
              <a:ext cx="94830" cy="37139"/>
            </a:xfrm>
            <a:custGeom>
              <a:avLst/>
              <a:gdLst/>
              <a:ahLst/>
              <a:cxnLst/>
              <a:rect l="l" t="t" r="r" b="b"/>
              <a:pathLst>
                <a:path w="789" h="309" extrusionOk="0">
                  <a:moveTo>
                    <a:pt x="593" y="1"/>
                  </a:moveTo>
                  <a:cubicBezTo>
                    <a:pt x="586" y="1"/>
                    <a:pt x="579" y="1"/>
                    <a:pt x="572" y="3"/>
                  </a:cubicBezTo>
                  <a:cubicBezTo>
                    <a:pt x="447" y="29"/>
                    <a:pt x="465" y="110"/>
                    <a:pt x="456" y="119"/>
                  </a:cubicBezTo>
                  <a:cubicBezTo>
                    <a:pt x="367" y="128"/>
                    <a:pt x="1" y="181"/>
                    <a:pt x="1" y="181"/>
                  </a:cubicBezTo>
                  <a:lnTo>
                    <a:pt x="19" y="306"/>
                  </a:lnTo>
                  <a:cubicBezTo>
                    <a:pt x="19" y="306"/>
                    <a:pt x="411" y="235"/>
                    <a:pt x="465" y="226"/>
                  </a:cubicBezTo>
                  <a:cubicBezTo>
                    <a:pt x="478" y="226"/>
                    <a:pt x="502" y="309"/>
                    <a:pt x="580" y="309"/>
                  </a:cubicBezTo>
                  <a:cubicBezTo>
                    <a:pt x="604" y="309"/>
                    <a:pt x="634" y="301"/>
                    <a:pt x="670" y="279"/>
                  </a:cubicBezTo>
                  <a:cubicBezTo>
                    <a:pt x="788" y="212"/>
                    <a:pt x="715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6"/>
            <p:cNvSpPr/>
            <p:nvPr/>
          </p:nvSpPr>
          <p:spPr>
            <a:xfrm>
              <a:off x="6326202" y="2379145"/>
              <a:ext cx="80768" cy="69229"/>
            </a:xfrm>
            <a:custGeom>
              <a:avLst/>
              <a:gdLst/>
              <a:ahLst/>
              <a:cxnLst/>
              <a:rect l="l" t="t" r="r" b="b"/>
              <a:pathLst>
                <a:path w="672" h="576" extrusionOk="0">
                  <a:moveTo>
                    <a:pt x="462" y="0"/>
                  </a:moveTo>
                  <a:cubicBezTo>
                    <a:pt x="434" y="0"/>
                    <a:pt x="406" y="10"/>
                    <a:pt x="384" y="31"/>
                  </a:cubicBezTo>
                  <a:cubicBezTo>
                    <a:pt x="295" y="121"/>
                    <a:pt x="358" y="183"/>
                    <a:pt x="349" y="183"/>
                  </a:cubicBezTo>
                  <a:cubicBezTo>
                    <a:pt x="286" y="246"/>
                    <a:pt x="1" y="486"/>
                    <a:pt x="1" y="486"/>
                  </a:cubicBezTo>
                  <a:lnTo>
                    <a:pt x="81" y="576"/>
                  </a:lnTo>
                  <a:cubicBezTo>
                    <a:pt x="81" y="576"/>
                    <a:pt x="376" y="308"/>
                    <a:pt x="420" y="272"/>
                  </a:cubicBezTo>
                  <a:cubicBezTo>
                    <a:pt x="421" y="272"/>
                    <a:pt x="421" y="272"/>
                    <a:pt x="422" y="272"/>
                  </a:cubicBezTo>
                  <a:cubicBezTo>
                    <a:pt x="431" y="272"/>
                    <a:pt x="466" y="297"/>
                    <a:pt x="508" y="297"/>
                  </a:cubicBezTo>
                  <a:cubicBezTo>
                    <a:pt x="542" y="297"/>
                    <a:pt x="582" y="280"/>
                    <a:pt x="616" y="219"/>
                  </a:cubicBezTo>
                  <a:cubicBezTo>
                    <a:pt x="672" y="115"/>
                    <a:pt x="560" y="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6"/>
            <p:cNvSpPr/>
            <p:nvPr/>
          </p:nvSpPr>
          <p:spPr>
            <a:xfrm>
              <a:off x="6281251" y="2338160"/>
              <a:ext cx="43990" cy="86657"/>
            </a:xfrm>
            <a:custGeom>
              <a:avLst/>
              <a:gdLst/>
              <a:ahLst/>
              <a:cxnLst/>
              <a:rect l="l" t="t" r="r" b="b"/>
              <a:pathLst>
                <a:path w="366" h="721" extrusionOk="0">
                  <a:moveTo>
                    <a:pt x="181" y="1"/>
                  </a:moveTo>
                  <a:cubicBezTo>
                    <a:pt x="114" y="1"/>
                    <a:pt x="49" y="32"/>
                    <a:pt x="36" y="96"/>
                  </a:cubicBezTo>
                  <a:cubicBezTo>
                    <a:pt x="18" y="230"/>
                    <a:pt x="107" y="239"/>
                    <a:pt x="107" y="248"/>
                  </a:cubicBezTo>
                  <a:cubicBezTo>
                    <a:pt x="89" y="337"/>
                    <a:pt x="0" y="694"/>
                    <a:pt x="0" y="694"/>
                  </a:cubicBezTo>
                  <a:lnTo>
                    <a:pt x="116" y="720"/>
                  </a:lnTo>
                  <a:cubicBezTo>
                    <a:pt x="116" y="720"/>
                    <a:pt x="196" y="337"/>
                    <a:pt x="205" y="283"/>
                  </a:cubicBezTo>
                  <a:cubicBezTo>
                    <a:pt x="214" y="265"/>
                    <a:pt x="366" y="283"/>
                    <a:pt x="339" y="114"/>
                  </a:cubicBezTo>
                  <a:cubicBezTo>
                    <a:pt x="330" y="39"/>
                    <a:pt x="254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6"/>
            <p:cNvSpPr/>
            <p:nvPr/>
          </p:nvSpPr>
          <p:spPr>
            <a:xfrm>
              <a:off x="6311178" y="2567242"/>
              <a:ext cx="47956" cy="86296"/>
            </a:xfrm>
            <a:custGeom>
              <a:avLst/>
              <a:gdLst/>
              <a:ahLst/>
              <a:cxnLst/>
              <a:rect l="l" t="t" r="r" b="b"/>
              <a:pathLst>
                <a:path w="399" h="718" extrusionOk="0">
                  <a:moveTo>
                    <a:pt x="117" y="1"/>
                  </a:moveTo>
                  <a:lnTo>
                    <a:pt x="1" y="28"/>
                  </a:lnTo>
                  <a:cubicBezTo>
                    <a:pt x="1" y="28"/>
                    <a:pt x="117" y="411"/>
                    <a:pt x="135" y="465"/>
                  </a:cubicBezTo>
                  <a:cubicBezTo>
                    <a:pt x="135" y="483"/>
                    <a:pt x="1" y="536"/>
                    <a:pt x="99" y="670"/>
                  </a:cubicBezTo>
                  <a:cubicBezTo>
                    <a:pt x="125" y="703"/>
                    <a:pt x="162" y="717"/>
                    <a:pt x="200" y="717"/>
                  </a:cubicBezTo>
                  <a:cubicBezTo>
                    <a:pt x="295" y="717"/>
                    <a:pt x="398" y="631"/>
                    <a:pt x="367" y="536"/>
                  </a:cubicBezTo>
                  <a:cubicBezTo>
                    <a:pt x="342" y="457"/>
                    <a:pt x="293" y="444"/>
                    <a:pt x="264" y="444"/>
                  </a:cubicBezTo>
                  <a:cubicBezTo>
                    <a:pt x="251" y="444"/>
                    <a:pt x="242" y="447"/>
                    <a:pt x="242" y="447"/>
                  </a:cubicBezTo>
                  <a:cubicBezTo>
                    <a:pt x="215" y="358"/>
                    <a:pt x="117" y="1"/>
                    <a:pt x="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6"/>
            <p:cNvSpPr/>
            <p:nvPr/>
          </p:nvSpPr>
          <p:spPr>
            <a:xfrm>
              <a:off x="6208776" y="2333232"/>
              <a:ext cx="48917" cy="87258"/>
            </a:xfrm>
            <a:custGeom>
              <a:avLst/>
              <a:gdLst/>
              <a:ahLst/>
              <a:cxnLst/>
              <a:rect l="l" t="t" r="r" b="b"/>
              <a:pathLst>
                <a:path w="407" h="726" extrusionOk="0">
                  <a:moveTo>
                    <a:pt x="199" y="0"/>
                  </a:moveTo>
                  <a:cubicBezTo>
                    <a:pt x="104" y="0"/>
                    <a:pt x="0" y="86"/>
                    <a:pt x="32" y="181"/>
                  </a:cubicBezTo>
                  <a:cubicBezTo>
                    <a:pt x="64" y="272"/>
                    <a:pt x="115" y="278"/>
                    <a:pt x="141" y="278"/>
                  </a:cubicBezTo>
                  <a:cubicBezTo>
                    <a:pt x="145" y="278"/>
                    <a:pt x="149" y="278"/>
                    <a:pt x="152" y="278"/>
                  </a:cubicBezTo>
                  <a:cubicBezTo>
                    <a:pt x="155" y="278"/>
                    <a:pt x="157" y="278"/>
                    <a:pt x="157" y="280"/>
                  </a:cubicBezTo>
                  <a:cubicBezTo>
                    <a:pt x="193" y="369"/>
                    <a:pt x="282" y="726"/>
                    <a:pt x="282" y="726"/>
                  </a:cubicBezTo>
                  <a:lnTo>
                    <a:pt x="407" y="690"/>
                  </a:lnTo>
                  <a:cubicBezTo>
                    <a:pt x="407" y="690"/>
                    <a:pt x="282" y="306"/>
                    <a:pt x="273" y="262"/>
                  </a:cubicBezTo>
                  <a:cubicBezTo>
                    <a:pt x="264" y="244"/>
                    <a:pt x="407" y="190"/>
                    <a:pt x="300" y="48"/>
                  </a:cubicBezTo>
                  <a:cubicBezTo>
                    <a:pt x="274" y="14"/>
                    <a:pt x="237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6"/>
            <p:cNvSpPr/>
            <p:nvPr/>
          </p:nvSpPr>
          <p:spPr>
            <a:xfrm>
              <a:off x="6186901" y="2395971"/>
              <a:ext cx="194107" cy="182929"/>
            </a:xfrm>
            <a:custGeom>
              <a:avLst/>
              <a:gdLst/>
              <a:ahLst/>
              <a:cxnLst/>
              <a:rect l="l" t="t" r="r" b="b"/>
              <a:pathLst>
                <a:path w="1615" h="1522" extrusionOk="0">
                  <a:moveTo>
                    <a:pt x="816" y="0"/>
                  </a:moveTo>
                  <a:cubicBezTo>
                    <a:pt x="753" y="0"/>
                    <a:pt x="689" y="8"/>
                    <a:pt x="625" y="25"/>
                  </a:cubicBezTo>
                  <a:cubicBezTo>
                    <a:pt x="473" y="61"/>
                    <a:pt x="339" y="141"/>
                    <a:pt x="241" y="248"/>
                  </a:cubicBezTo>
                  <a:cubicBezTo>
                    <a:pt x="80" y="427"/>
                    <a:pt x="0" y="685"/>
                    <a:pt x="63" y="944"/>
                  </a:cubicBezTo>
                  <a:cubicBezTo>
                    <a:pt x="153" y="1290"/>
                    <a:pt x="459" y="1522"/>
                    <a:pt x="799" y="1522"/>
                  </a:cubicBezTo>
                  <a:cubicBezTo>
                    <a:pt x="862" y="1522"/>
                    <a:pt x="926" y="1514"/>
                    <a:pt x="990" y="1497"/>
                  </a:cubicBezTo>
                  <a:cubicBezTo>
                    <a:pt x="1133" y="1462"/>
                    <a:pt x="1258" y="1390"/>
                    <a:pt x="1356" y="1292"/>
                  </a:cubicBezTo>
                  <a:cubicBezTo>
                    <a:pt x="1535" y="1105"/>
                    <a:pt x="1615" y="846"/>
                    <a:pt x="1543" y="578"/>
                  </a:cubicBezTo>
                  <a:cubicBezTo>
                    <a:pt x="1461" y="232"/>
                    <a:pt x="1156" y="0"/>
                    <a:pt x="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6"/>
            <p:cNvSpPr/>
            <p:nvPr/>
          </p:nvSpPr>
          <p:spPr>
            <a:xfrm>
              <a:off x="6186901" y="2425778"/>
              <a:ext cx="163098" cy="153122"/>
            </a:xfrm>
            <a:custGeom>
              <a:avLst/>
              <a:gdLst/>
              <a:ahLst/>
              <a:cxnLst/>
              <a:rect l="l" t="t" r="r" b="b"/>
              <a:pathLst>
                <a:path w="1357" h="1274" extrusionOk="0">
                  <a:moveTo>
                    <a:pt x="241" y="0"/>
                  </a:moveTo>
                  <a:lnTo>
                    <a:pt x="241" y="0"/>
                  </a:lnTo>
                  <a:cubicBezTo>
                    <a:pt x="80" y="179"/>
                    <a:pt x="0" y="437"/>
                    <a:pt x="63" y="696"/>
                  </a:cubicBezTo>
                  <a:cubicBezTo>
                    <a:pt x="153" y="1042"/>
                    <a:pt x="459" y="1274"/>
                    <a:pt x="799" y="1274"/>
                  </a:cubicBezTo>
                  <a:cubicBezTo>
                    <a:pt x="862" y="1274"/>
                    <a:pt x="926" y="1266"/>
                    <a:pt x="990" y="1249"/>
                  </a:cubicBezTo>
                  <a:cubicBezTo>
                    <a:pt x="1133" y="1214"/>
                    <a:pt x="1258" y="1142"/>
                    <a:pt x="1356" y="1044"/>
                  </a:cubicBezTo>
                  <a:lnTo>
                    <a:pt x="1356" y="1044"/>
                  </a:lnTo>
                  <a:cubicBezTo>
                    <a:pt x="1261" y="1070"/>
                    <a:pt x="1160" y="1088"/>
                    <a:pt x="1058" y="1088"/>
                  </a:cubicBezTo>
                  <a:cubicBezTo>
                    <a:pt x="883" y="1088"/>
                    <a:pt x="705" y="1036"/>
                    <a:pt x="553" y="883"/>
                  </a:cubicBezTo>
                  <a:cubicBezTo>
                    <a:pt x="259" y="589"/>
                    <a:pt x="223" y="241"/>
                    <a:pt x="24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2211;p56"/>
          <p:cNvSpPr txBox="1">
            <a:spLocks/>
          </p:cNvSpPr>
          <p:nvPr/>
        </p:nvSpPr>
        <p:spPr>
          <a:xfrm>
            <a:off x="3277182" y="59163"/>
            <a:ext cx="3466517" cy="44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 sz="2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15" y="59163"/>
            <a:ext cx="472612" cy="47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3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3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4300" fill="hold"/>
                                        <p:tgtEl>
                                          <p:spTgt spid="2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400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900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8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8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p74"/>
          <p:cNvSpPr/>
          <p:nvPr/>
        </p:nvSpPr>
        <p:spPr>
          <a:xfrm>
            <a:off x="7275121" y="3283747"/>
            <a:ext cx="728298" cy="518112"/>
          </a:xfrm>
          <a:custGeom>
            <a:avLst/>
            <a:gdLst/>
            <a:ahLst/>
            <a:cxnLst/>
            <a:rect l="l" t="t" r="r" b="b"/>
            <a:pathLst>
              <a:path w="6746" h="4799" extrusionOk="0">
                <a:moveTo>
                  <a:pt x="3011" y="1"/>
                </a:moveTo>
                <a:cubicBezTo>
                  <a:pt x="2114" y="1"/>
                  <a:pt x="1399" y="122"/>
                  <a:pt x="1260" y="122"/>
                </a:cubicBezTo>
                <a:cubicBezTo>
                  <a:pt x="1256" y="122"/>
                  <a:pt x="1253" y="122"/>
                  <a:pt x="1250" y="122"/>
                </a:cubicBezTo>
                <a:cubicBezTo>
                  <a:pt x="1249" y="122"/>
                  <a:pt x="1248" y="122"/>
                  <a:pt x="1247" y="122"/>
                </a:cubicBezTo>
                <a:cubicBezTo>
                  <a:pt x="1174" y="122"/>
                  <a:pt x="1024" y="414"/>
                  <a:pt x="848" y="818"/>
                </a:cubicBezTo>
                <a:cubicBezTo>
                  <a:pt x="822" y="880"/>
                  <a:pt x="795" y="943"/>
                  <a:pt x="768" y="1005"/>
                </a:cubicBezTo>
                <a:cubicBezTo>
                  <a:pt x="706" y="1148"/>
                  <a:pt x="652" y="1300"/>
                  <a:pt x="590" y="1451"/>
                </a:cubicBezTo>
                <a:cubicBezTo>
                  <a:pt x="572" y="1505"/>
                  <a:pt x="554" y="1549"/>
                  <a:pt x="536" y="1603"/>
                </a:cubicBezTo>
                <a:cubicBezTo>
                  <a:pt x="322" y="2165"/>
                  <a:pt x="126" y="2754"/>
                  <a:pt x="46" y="3075"/>
                </a:cubicBezTo>
                <a:cubicBezTo>
                  <a:pt x="37" y="3093"/>
                  <a:pt x="37" y="3119"/>
                  <a:pt x="28" y="3137"/>
                </a:cubicBezTo>
                <a:cubicBezTo>
                  <a:pt x="19" y="3173"/>
                  <a:pt x="10" y="3209"/>
                  <a:pt x="10" y="3235"/>
                </a:cubicBezTo>
                <a:cubicBezTo>
                  <a:pt x="1" y="3280"/>
                  <a:pt x="1" y="3307"/>
                  <a:pt x="1" y="3316"/>
                </a:cubicBezTo>
                <a:cubicBezTo>
                  <a:pt x="10" y="3334"/>
                  <a:pt x="28" y="3342"/>
                  <a:pt x="37" y="3360"/>
                </a:cubicBezTo>
                <a:cubicBezTo>
                  <a:pt x="964" y="4470"/>
                  <a:pt x="2750" y="4798"/>
                  <a:pt x="4240" y="4798"/>
                </a:cubicBezTo>
                <a:cubicBezTo>
                  <a:pt x="5517" y="4798"/>
                  <a:pt x="6576" y="4557"/>
                  <a:pt x="6692" y="4359"/>
                </a:cubicBezTo>
                <a:cubicBezTo>
                  <a:pt x="6736" y="4279"/>
                  <a:pt x="6745" y="4119"/>
                  <a:pt x="6736" y="3905"/>
                </a:cubicBezTo>
                <a:cubicBezTo>
                  <a:pt x="6736" y="3869"/>
                  <a:pt x="6727" y="3824"/>
                  <a:pt x="6727" y="3780"/>
                </a:cubicBezTo>
                <a:cubicBezTo>
                  <a:pt x="6727" y="3771"/>
                  <a:pt x="6727" y="3762"/>
                  <a:pt x="6727" y="3753"/>
                </a:cubicBezTo>
                <a:cubicBezTo>
                  <a:pt x="6719" y="3690"/>
                  <a:pt x="6710" y="3637"/>
                  <a:pt x="6710" y="3574"/>
                </a:cubicBezTo>
                <a:cubicBezTo>
                  <a:pt x="6701" y="3521"/>
                  <a:pt x="6692" y="3467"/>
                  <a:pt x="6683" y="3414"/>
                </a:cubicBezTo>
                <a:cubicBezTo>
                  <a:pt x="6357" y="3483"/>
                  <a:pt x="6065" y="3514"/>
                  <a:pt x="5803" y="3514"/>
                </a:cubicBezTo>
                <a:cubicBezTo>
                  <a:pt x="4267" y="3514"/>
                  <a:pt x="3781" y="2427"/>
                  <a:pt x="3659" y="1398"/>
                </a:cubicBezTo>
                <a:cubicBezTo>
                  <a:pt x="3650" y="1326"/>
                  <a:pt x="3641" y="1264"/>
                  <a:pt x="3641" y="1193"/>
                </a:cubicBezTo>
                <a:cubicBezTo>
                  <a:pt x="3605" y="746"/>
                  <a:pt x="3632" y="327"/>
                  <a:pt x="3668" y="24"/>
                </a:cubicBezTo>
                <a:cubicBezTo>
                  <a:pt x="3442" y="7"/>
                  <a:pt x="3221" y="1"/>
                  <a:pt x="3011" y="1"/>
                </a:cubicBezTo>
                <a:close/>
              </a:path>
            </a:pathLst>
          </a:custGeom>
          <a:solidFill>
            <a:srgbClr val="78433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5" name="Google Shape;3485;p74"/>
          <p:cNvGrpSpPr/>
          <p:nvPr/>
        </p:nvGrpSpPr>
        <p:grpSpPr>
          <a:xfrm>
            <a:off x="6815529" y="1232808"/>
            <a:ext cx="2042287" cy="3482748"/>
            <a:chOff x="6593781" y="1415132"/>
            <a:chExt cx="1964881" cy="3255393"/>
          </a:xfrm>
        </p:grpSpPr>
        <p:grpSp>
          <p:nvGrpSpPr>
            <p:cNvPr id="3486" name="Google Shape;3486;p74"/>
            <p:cNvGrpSpPr/>
            <p:nvPr/>
          </p:nvGrpSpPr>
          <p:grpSpPr>
            <a:xfrm>
              <a:off x="6906330" y="2523043"/>
              <a:ext cx="1652332" cy="2147482"/>
              <a:chOff x="535400" y="4163850"/>
              <a:chExt cx="382626" cy="497275"/>
            </a:xfrm>
          </p:grpSpPr>
          <p:sp>
            <p:nvSpPr>
              <p:cNvPr id="3487" name="Google Shape;3487;p74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chemeClr val="accent4">
                  <a:alpha val="165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74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74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4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4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4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4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4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4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4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4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4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4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4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74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74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4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4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4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4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4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8" name="Google Shape;3508;p74"/>
            <p:cNvGrpSpPr/>
            <p:nvPr/>
          </p:nvGrpSpPr>
          <p:grpSpPr>
            <a:xfrm>
              <a:off x="7023897" y="3214701"/>
              <a:ext cx="1366562" cy="587158"/>
              <a:chOff x="196875" y="2966137"/>
              <a:chExt cx="316451" cy="135963"/>
            </a:xfrm>
          </p:grpSpPr>
          <p:sp>
            <p:nvSpPr>
              <p:cNvPr id="3509" name="Google Shape;3509;p74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4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4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4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4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74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74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4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4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4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4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4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4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4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4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4" name="Google Shape;3524;p74"/>
            <p:cNvGrpSpPr/>
            <p:nvPr/>
          </p:nvGrpSpPr>
          <p:grpSpPr>
            <a:xfrm>
              <a:off x="7393608" y="1415132"/>
              <a:ext cx="356709" cy="339268"/>
              <a:chOff x="6111062" y="2333232"/>
              <a:chExt cx="336772" cy="320306"/>
            </a:xfrm>
          </p:grpSpPr>
          <p:sp>
            <p:nvSpPr>
              <p:cNvPr id="3525" name="Google Shape;3525;p7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7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7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7" name="Google Shape;3537;p74"/>
            <p:cNvGrpSpPr/>
            <p:nvPr/>
          </p:nvGrpSpPr>
          <p:grpSpPr>
            <a:xfrm>
              <a:off x="6593781" y="3932239"/>
              <a:ext cx="312534" cy="297768"/>
              <a:chOff x="6129210" y="2819761"/>
              <a:chExt cx="295066" cy="281125"/>
            </a:xfrm>
          </p:grpSpPr>
          <p:sp>
            <p:nvSpPr>
              <p:cNvPr id="3538" name="Google Shape;3538;p7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7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7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4"/>
              <p:cNvSpPr/>
              <p:nvPr/>
            </p:nvSpPr>
            <p:spPr>
              <a:xfrm>
                <a:off x="6195443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0" name="Google Shape;3550;p74"/>
            <p:cNvGrpSpPr/>
            <p:nvPr/>
          </p:nvGrpSpPr>
          <p:grpSpPr>
            <a:xfrm>
              <a:off x="8230136" y="2204525"/>
              <a:ext cx="312534" cy="298149"/>
              <a:chOff x="8128931" y="2944158"/>
              <a:chExt cx="295066" cy="281485"/>
            </a:xfrm>
          </p:grpSpPr>
          <p:sp>
            <p:nvSpPr>
              <p:cNvPr id="3551" name="Google Shape;3551;p7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7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7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7" name="Google Shape;3567;p74"/>
          <p:cNvGrpSpPr/>
          <p:nvPr/>
        </p:nvGrpSpPr>
        <p:grpSpPr>
          <a:xfrm>
            <a:off x="226989" y="1946859"/>
            <a:ext cx="312534" cy="297767"/>
            <a:chOff x="2371981" y="1656589"/>
            <a:chExt cx="312534" cy="297767"/>
          </a:xfrm>
        </p:grpSpPr>
        <p:sp>
          <p:nvSpPr>
            <p:cNvPr id="3568" name="Google Shape;3568;p74"/>
            <p:cNvSpPr/>
            <p:nvPr/>
          </p:nvSpPr>
          <p:spPr>
            <a:xfrm>
              <a:off x="2394259" y="1700891"/>
              <a:ext cx="79820" cy="60852"/>
            </a:xfrm>
            <a:custGeom>
              <a:avLst/>
              <a:gdLst/>
              <a:ahLst/>
              <a:cxnLst/>
              <a:rect l="l" t="t" r="r" b="b"/>
              <a:pathLst>
                <a:path w="627" h="478" extrusionOk="0">
                  <a:moveTo>
                    <a:pt x="186" y="1"/>
                  </a:moveTo>
                  <a:cubicBezTo>
                    <a:pt x="76" y="1"/>
                    <a:pt x="1" y="172"/>
                    <a:pt x="91" y="237"/>
                  </a:cubicBezTo>
                  <a:cubicBezTo>
                    <a:pt x="121" y="256"/>
                    <a:pt x="147" y="263"/>
                    <a:pt x="167" y="263"/>
                  </a:cubicBezTo>
                  <a:cubicBezTo>
                    <a:pt x="209" y="263"/>
                    <a:pt x="230" y="236"/>
                    <a:pt x="233" y="236"/>
                  </a:cubicBezTo>
                  <a:cubicBezTo>
                    <a:pt x="234" y="236"/>
                    <a:pt x="234" y="236"/>
                    <a:pt x="234" y="237"/>
                  </a:cubicBezTo>
                  <a:cubicBezTo>
                    <a:pt x="305" y="282"/>
                    <a:pt x="564" y="478"/>
                    <a:pt x="564" y="478"/>
                  </a:cubicBezTo>
                  <a:lnTo>
                    <a:pt x="626" y="398"/>
                  </a:lnTo>
                  <a:cubicBezTo>
                    <a:pt x="626" y="398"/>
                    <a:pt x="341" y="192"/>
                    <a:pt x="305" y="166"/>
                  </a:cubicBezTo>
                  <a:cubicBezTo>
                    <a:pt x="287" y="157"/>
                    <a:pt x="359" y="41"/>
                    <a:pt x="216" y="5"/>
                  </a:cubicBezTo>
                  <a:cubicBezTo>
                    <a:pt x="206" y="2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4"/>
            <p:cNvSpPr/>
            <p:nvPr/>
          </p:nvSpPr>
          <p:spPr>
            <a:xfrm>
              <a:off x="2371981" y="1782749"/>
              <a:ext cx="86186" cy="34754"/>
            </a:xfrm>
            <a:custGeom>
              <a:avLst/>
              <a:gdLst/>
              <a:ahLst/>
              <a:cxnLst/>
              <a:rect l="l" t="t" r="r" b="b"/>
              <a:pathLst>
                <a:path w="677" h="273" extrusionOk="0">
                  <a:moveTo>
                    <a:pt x="172" y="1"/>
                  </a:moveTo>
                  <a:cubicBezTo>
                    <a:pt x="156" y="1"/>
                    <a:pt x="137" y="4"/>
                    <a:pt x="114" y="13"/>
                  </a:cubicBezTo>
                  <a:cubicBezTo>
                    <a:pt x="1" y="66"/>
                    <a:pt x="41" y="272"/>
                    <a:pt x="152" y="272"/>
                  </a:cubicBezTo>
                  <a:cubicBezTo>
                    <a:pt x="154" y="272"/>
                    <a:pt x="157" y="272"/>
                    <a:pt x="159" y="272"/>
                  </a:cubicBezTo>
                  <a:cubicBezTo>
                    <a:pt x="275" y="272"/>
                    <a:pt x="266" y="192"/>
                    <a:pt x="275" y="192"/>
                  </a:cubicBezTo>
                  <a:cubicBezTo>
                    <a:pt x="355" y="183"/>
                    <a:pt x="676" y="183"/>
                    <a:pt x="676" y="183"/>
                  </a:cubicBezTo>
                  <a:lnTo>
                    <a:pt x="676" y="76"/>
                  </a:lnTo>
                  <a:cubicBezTo>
                    <a:pt x="676" y="76"/>
                    <a:pt x="328" y="94"/>
                    <a:pt x="284" y="94"/>
                  </a:cubicBezTo>
                  <a:cubicBezTo>
                    <a:pt x="269" y="94"/>
                    <a:pt x="254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4"/>
            <p:cNvSpPr/>
            <p:nvPr/>
          </p:nvSpPr>
          <p:spPr>
            <a:xfrm>
              <a:off x="2397187" y="1838890"/>
              <a:ext cx="80330" cy="59197"/>
            </a:xfrm>
            <a:custGeom>
              <a:avLst/>
              <a:gdLst/>
              <a:ahLst/>
              <a:cxnLst/>
              <a:rect l="l" t="t" r="r" b="b"/>
              <a:pathLst>
                <a:path w="631" h="465" extrusionOk="0">
                  <a:moveTo>
                    <a:pt x="577" y="1"/>
                  </a:moveTo>
                  <a:cubicBezTo>
                    <a:pt x="577" y="1"/>
                    <a:pt x="282" y="197"/>
                    <a:pt x="246" y="224"/>
                  </a:cubicBezTo>
                  <a:cubicBezTo>
                    <a:pt x="246" y="224"/>
                    <a:pt x="245" y="224"/>
                    <a:pt x="244" y="224"/>
                  </a:cubicBezTo>
                  <a:cubicBezTo>
                    <a:pt x="230" y="224"/>
                    <a:pt x="197" y="193"/>
                    <a:pt x="154" y="193"/>
                  </a:cubicBezTo>
                  <a:cubicBezTo>
                    <a:pt x="125" y="193"/>
                    <a:pt x="93" y="206"/>
                    <a:pt x="59" y="250"/>
                  </a:cubicBezTo>
                  <a:cubicBezTo>
                    <a:pt x="0" y="339"/>
                    <a:pt x="94" y="464"/>
                    <a:pt x="184" y="464"/>
                  </a:cubicBezTo>
                  <a:cubicBezTo>
                    <a:pt x="202" y="464"/>
                    <a:pt x="221" y="459"/>
                    <a:pt x="238" y="447"/>
                  </a:cubicBezTo>
                  <a:cubicBezTo>
                    <a:pt x="336" y="375"/>
                    <a:pt x="282" y="313"/>
                    <a:pt x="291" y="313"/>
                  </a:cubicBezTo>
                  <a:cubicBezTo>
                    <a:pt x="353" y="268"/>
                    <a:pt x="630" y="90"/>
                    <a:pt x="630" y="90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4"/>
            <p:cNvSpPr/>
            <p:nvPr/>
          </p:nvSpPr>
          <p:spPr>
            <a:xfrm>
              <a:off x="2470515" y="1866134"/>
              <a:ext cx="46721" cy="79438"/>
            </a:xfrm>
            <a:custGeom>
              <a:avLst/>
              <a:gdLst/>
              <a:ahLst/>
              <a:cxnLst/>
              <a:rect l="l" t="t" r="r" b="b"/>
              <a:pathLst>
                <a:path w="367" h="624" extrusionOk="0">
                  <a:moveTo>
                    <a:pt x="268" y="1"/>
                  </a:moveTo>
                  <a:cubicBezTo>
                    <a:pt x="268" y="1"/>
                    <a:pt x="152" y="331"/>
                    <a:pt x="134" y="375"/>
                  </a:cubicBezTo>
                  <a:cubicBezTo>
                    <a:pt x="125" y="393"/>
                    <a:pt x="1" y="357"/>
                    <a:pt x="1" y="500"/>
                  </a:cubicBezTo>
                  <a:cubicBezTo>
                    <a:pt x="1" y="579"/>
                    <a:pt x="78" y="624"/>
                    <a:pt x="148" y="624"/>
                  </a:cubicBezTo>
                  <a:cubicBezTo>
                    <a:pt x="198" y="624"/>
                    <a:pt x="245" y="602"/>
                    <a:pt x="259" y="554"/>
                  </a:cubicBezTo>
                  <a:cubicBezTo>
                    <a:pt x="295" y="447"/>
                    <a:pt x="215" y="429"/>
                    <a:pt x="224" y="420"/>
                  </a:cubicBezTo>
                  <a:cubicBezTo>
                    <a:pt x="250" y="340"/>
                    <a:pt x="366" y="45"/>
                    <a:pt x="366" y="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4"/>
            <p:cNvSpPr/>
            <p:nvPr/>
          </p:nvSpPr>
          <p:spPr>
            <a:xfrm>
              <a:off x="2589800" y="1838890"/>
              <a:ext cx="83512" cy="54741"/>
            </a:xfrm>
            <a:custGeom>
              <a:avLst/>
              <a:gdLst/>
              <a:ahLst/>
              <a:cxnLst/>
              <a:rect l="l" t="t" r="r" b="b"/>
              <a:pathLst>
                <a:path w="656" h="430" extrusionOk="0">
                  <a:moveTo>
                    <a:pt x="54" y="1"/>
                  </a:moveTo>
                  <a:lnTo>
                    <a:pt x="0" y="99"/>
                  </a:lnTo>
                  <a:cubicBezTo>
                    <a:pt x="0" y="99"/>
                    <a:pt x="312" y="259"/>
                    <a:pt x="348" y="286"/>
                  </a:cubicBezTo>
                  <a:cubicBezTo>
                    <a:pt x="366" y="286"/>
                    <a:pt x="312" y="411"/>
                    <a:pt x="464" y="429"/>
                  </a:cubicBezTo>
                  <a:cubicBezTo>
                    <a:pt x="469" y="429"/>
                    <a:pt x="474" y="430"/>
                    <a:pt x="479" y="430"/>
                  </a:cubicBezTo>
                  <a:cubicBezTo>
                    <a:pt x="594" y="430"/>
                    <a:pt x="656" y="230"/>
                    <a:pt x="544" y="179"/>
                  </a:cubicBezTo>
                  <a:cubicBezTo>
                    <a:pt x="521" y="168"/>
                    <a:pt x="501" y="164"/>
                    <a:pt x="484" y="164"/>
                  </a:cubicBezTo>
                  <a:cubicBezTo>
                    <a:pt x="435" y="164"/>
                    <a:pt x="414" y="198"/>
                    <a:pt x="411" y="198"/>
                  </a:cubicBezTo>
                  <a:cubicBezTo>
                    <a:pt x="411" y="198"/>
                    <a:pt x="411" y="197"/>
                    <a:pt x="411" y="197"/>
                  </a:cubicBezTo>
                  <a:cubicBezTo>
                    <a:pt x="330" y="161"/>
                    <a:pt x="54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4"/>
            <p:cNvSpPr/>
            <p:nvPr/>
          </p:nvSpPr>
          <p:spPr>
            <a:xfrm>
              <a:off x="2596547" y="1773837"/>
              <a:ext cx="87968" cy="35009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522" y="1"/>
                  </a:moveTo>
                  <a:cubicBezTo>
                    <a:pt x="515" y="1"/>
                    <a:pt x="508" y="1"/>
                    <a:pt x="500" y="3"/>
                  </a:cubicBezTo>
                  <a:cubicBezTo>
                    <a:pt x="393" y="21"/>
                    <a:pt x="411" y="101"/>
                    <a:pt x="402" y="101"/>
                  </a:cubicBezTo>
                  <a:cubicBezTo>
                    <a:pt x="322" y="119"/>
                    <a:pt x="1" y="164"/>
                    <a:pt x="1" y="164"/>
                  </a:cubicBezTo>
                  <a:lnTo>
                    <a:pt x="19" y="271"/>
                  </a:lnTo>
                  <a:cubicBezTo>
                    <a:pt x="19" y="271"/>
                    <a:pt x="367" y="208"/>
                    <a:pt x="411" y="199"/>
                  </a:cubicBezTo>
                  <a:cubicBezTo>
                    <a:pt x="425" y="199"/>
                    <a:pt x="444" y="275"/>
                    <a:pt x="515" y="275"/>
                  </a:cubicBezTo>
                  <a:cubicBezTo>
                    <a:pt x="535" y="275"/>
                    <a:pt x="560" y="269"/>
                    <a:pt x="590" y="253"/>
                  </a:cubicBezTo>
                  <a:cubicBezTo>
                    <a:pt x="690" y="194"/>
                    <a:pt x="633" y="1"/>
                    <a:pt x="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4"/>
            <p:cNvSpPr/>
            <p:nvPr/>
          </p:nvSpPr>
          <p:spPr>
            <a:xfrm>
              <a:off x="2571596" y="1698345"/>
              <a:ext cx="74728" cy="65690"/>
            </a:xfrm>
            <a:custGeom>
              <a:avLst/>
              <a:gdLst/>
              <a:ahLst/>
              <a:cxnLst/>
              <a:rect l="l" t="t" r="r" b="b"/>
              <a:pathLst>
                <a:path w="587" h="516" extrusionOk="0">
                  <a:moveTo>
                    <a:pt x="404" y="1"/>
                  </a:moveTo>
                  <a:cubicBezTo>
                    <a:pt x="381" y="1"/>
                    <a:pt x="358" y="8"/>
                    <a:pt x="339" y="25"/>
                  </a:cubicBezTo>
                  <a:cubicBezTo>
                    <a:pt x="259" y="105"/>
                    <a:pt x="313" y="159"/>
                    <a:pt x="313" y="168"/>
                  </a:cubicBezTo>
                  <a:cubicBezTo>
                    <a:pt x="250" y="221"/>
                    <a:pt x="0" y="435"/>
                    <a:pt x="0" y="435"/>
                  </a:cubicBezTo>
                  <a:lnTo>
                    <a:pt x="72" y="516"/>
                  </a:lnTo>
                  <a:cubicBezTo>
                    <a:pt x="72" y="516"/>
                    <a:pt x="331" y="275"/>
                    <a:pt x="366" y="248"/>
                  </a:cubicBezTo>
                  <a:cubicBezTo>
                    <a:pt x="367" y="248"/>
                    <a:pt x="367" y="247"/>
                    <a:pt x="368" y="247"/>
                  </a:cubicBezTo>
                  <a:cubicBezTo>
                    <a:pt x="377" y="247"/>
                    <a:pt x="408" y="269"/>
                    <a:pt x="445" y="269"/>
                  </a:cubicBezTo>
                  <a:cubicBezTo>
                    <a:pt x="477" y="269"/>
                    <a:pt x="513" y="253"/>
                    <a:pt x="545" y="195"/>
                  </a:cubicBezTo>
                  <a:cubicBezTo>
                    <a:pt x="587" y="103"/>
                    <a:pt x="490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4"/>
            <p:cNvSpPr/>
            <p:nvPr/>
          </p:nvSpPr>
          <p:spPr>
            <a:xfrm>
              <a:off x="2529585" y="1660536"/>
              <a:ext cx="40992" cy="80839"/>
            </a:xfrm>
            <a:custGeom>
              <a:avLst/>
              <a:gdLst/>
              <a:ahLst/>
              <a:cxnLst/>
              <a:rect l="l" t="t" r="r" b="b"/>
              <a:pathLst>
                <a:path w="322" h="635" extrusionOk="0">
                  <a:moveTo>
                    <a:pt x="163" y="1"/>
                  </a:moveTo>
                  <a:cubicBezTo>
                    <a:pt x="105" y="1"/>
                    <a:pt x="49" y="30"/>
                    <a:pt x="36" y="90"/>
                  </a:cubicBezTo>
                  <a:cubicBezTo>
                    <a:pt x="18" y="197"/>
                    <a:pt x="99" y="206"/>
                    <a:pt x="90" y="215"/>
                  </a:cubicBezTo>
                  <a:cubicBezTo>
                    <a:pt x="81" y="295"/>
                    <a:pt x="0" y="608"/>
                    <a:pt x="0" y="608"/>
                  </a:cubicBezTo>
                  <a:lnTo>
                    <a:pt x="107" y="634"/>
                  </a:lnTo>
                  <a:cubicBezTo>
                    <a:pt x="107" y="634"/>
                    <a:pt x="179" y="295"/>
                    <a:pt x="188" y="251"/>
                  </a:cubicBezTo>
                  <a:cubicBezTo>
                    <a:pt x="188" y="233"/>
                    <a:pt x="322" y="251"/>
                    <a:pt x="304" y="99"/>
                  </a:cubicBezTo>
                  <a:cubicBezTo>
                    <a:pt x="290" y="34"/>
                    <a:pt x="226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4"/>
            <p:cNvSpPr/>
            <p:nvPr/>
          </p:nvSpPr>
          <p:spPr>
            <a:xfrm>
              <a:off x="2556828" y="1874154"/>
              <a:ext cx="46212" cy="80202"/>
            </a:xfrm>
            <a:custGeom>
              <a:avLst/>
              <a:gdLst/>
              <a:ahLst/>
              <a:cxnLst/>
              <a:rect l="l" t="t" r="r" b="b"/>
              <a:pathLst>
                <a:path w="363" h="630" extrusionOk="0">
                  <a:moveTo>
                    <a:pt x="108" y="0"/>
                  </a:moveTo>
                  <a:lnTo>
                    <a:pt x="9" y="27"/>
                  </a:lnTo>
                  <a:cubicBezTo>
                    <a:pt x="9" y="27"/>
                    <a:pt x="108" y="357"/>
                    <a:pt x="125" y="410"/>
                  </a:cubicBezTo>
                  <a:cubicBezTo>
                    <a:pt x="125" y="419"/>
                    <a:pt x="1" y="473"/>
                    <a:pt x="99" y="589"/>
                  </a:cubicBezTo>
                  <a:cubicBezTo>
                    <a:pt x="119" y="617"/>
                    <a:pt x="151" y="629"/>
                    <a:pt x="184" y="629"/>
                  </a:cubicBezTo>
                  <a:cubicBezTo>
                    <a:pt x="267" y="629"/>
                    <a:pt x="362" y="556"/>
                    <a:pt x="331" y="473"/>
                  </a:cubicBezTo>
                  <a:cubicBezTo>
                    <a:pt x="307" y="402"/>
                    <a:pt x="267" y="390"/>
                    <a:pt x="243" y="390"/>
                  </a:cubicBezTo>
                  <a:cubicBezTo>
                    <a:pt x="231" y="390"/>
                    <a:pt x="224" y="393"/>
                    <a:pt x="224" y="393"/>
                  </a:cubicBezTo>
                  <a:cubicBezTo>
                    <a:pt x="197" y="312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4"/>
            <p:cNvSpPr/>
            <p:nvPr/>
          </p:nvSpPr>
          <p:spPr>
            <a:xfrm>
              <a:off x="2462750" y="1656589"/>
              <a:ext cx="45321" cy="80202"/>
            </a:xfrm>
            <a:custGeom>
              <a:avLst/>
              <a:gdLst/>
              <a:ahLst/>
              <a:cxnLst/>
              <a:rect l="l" t="t" r="r" b="b"/>
              <a:pathLst>
                <a:path w="356" h="630" extrusionOk="0">
                  <a:moveTo>
                    <a:pt x="177" y="1"/>
                  </a:moveTo>
                  <a:cubicBezTo>
                    <a:pt x="93" y="1"/>
                    <a:pt x="0" y="74"/>
                    <a:pt x="26" y="157"/>
                  </a:cubicBezTo>
                  <a:cubicBezTo>
                    <a:pt x="50" y="228"/>
                    <a:pt x="89" y="240"/>
                    <a:pt x="116" y="240"/>
                  </a:cubicBezTo>
                  <a:cubicBezTo>
                    <a:pt x="129" y="240"/>
                    <a:pt x="139" y="237"/>
                    <a:pt x="142" y="237"/>
                  </a:cubicBezTo>
                  <a:cubicBezTo>
                    <a:pt x="160" y="317"/>
                    <a:pt x="249" y="630"/>
                    <a:pt x="249" y="630"/>
                  </a:cubicBezTo>
                  <a:lnTo>
                    <a:pt x="356" y="603"/>
                  </a:lnTo>
                  <a:cubicBezTo>
                    <a:pt x="356" y="603"/>
                    <a:pt x="249" y="273"/>
                    <a:pt x="231" y="219"/>
                  </a:cubicBezTo>
                  <a:cubicBezTo>
                    <a:pt x="231" y="210"/>
                    <a:pt x="356" y="157"/>
                    <a:pt x="267" y="41"/>
                  </a:cubicBezTo>
                  <a:cubicBezTo>
                    <a:pt x="244" y="13"/>
                    <a:pt x="211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4"/>
            <p:cNvSpPr/>
            <p:nvPr/>
          </p:nvSpPr>
          <p:spPr>
            <a:xfrm>
              <a:off x="2442126" y="1714768"/>
              <a:ext cx="180646" cy="169953"/>
            </a:xfrm>
            <a:custGeom>
              <a:avLst/>
              <a:gdLst/>
              <a:ahLst/>
              <a:cxnLst/>
              <a:rect l="l" t="t" r="r" b="b"/>
              <a:pathLst>
                <a:path w="1419" h="1335" extrusionOk="0">
                  <a:moveTo>
                    <a:pt x="711" y="1"/>
                  </a:moveTo>
                  <a:cubicBezTo>
                    <a:pt x="656" y="1"/>
                    <a:pt x="601" y="7"/>
                    <a:pt x="545" y="21"/>
                  </a:cubicBezTo>
                  <a:cubicBezTo>
                    <a:pt x="411" y="48"/>
                    <a:pt x="304" y="119"/>
                    <a:pt x="215" y="217"/>
                  </a:cubicBezTo>
                  <a:cubicBezTo>
                    <a:pt x="72" y="378"/>
                    <a:pt x="0" y="601"/>
                    <a:pt x="54" y="824"/>
                  </a:cubicBezTo>
                  <a:cubicBezTo>
                    <a:pt x="130" y="1134"/>
                    <a:pt x="404" y="1335"/>
                    <a:pt x="703" y="1335"/>
                  </a:cubicBezTo>
                  <a:cubicBezTo>
                    <a:pt x="756" y="1335"/>
                    <a:pt x="811" y="1328"/>
                    <a:pt x="866" y="1315"/>
                  </a:cubicBezTo>
                  <a:cubicBezTo>
                    <a:pt x="1000" y="1288"/>
                    <a:pt x="1107" y="1216"/>
                    <a:pt x="1196" y="1127"/>
                  </a:cubicBezTo>
                  <a:cubicBezTo>
                    <a:pt x="1348" y="967"/>
                    <a:pt x="1419" y="735"/>
                    <a:pt x="1356" y="512"/>
                  </a:cubicBezTo>
                  <a:cubicBezTo>
                    <a:pt x="1281" y="202"/>
                    <a:pt x="1013" y="1"/>
                    <a:pt x="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4"/>
            <p:cNvSpPr/>
            <p:nvPr/>
          </p:nvSpPr>
          <p:spPr>
            <a:xfrm>
              <a:off x="2442126" y="1742393"/>
              <a:ext cx="152257" cy="142327"/>
            </a:xfrm>
            <a:custGeom>
              <a:avLst/>
              <a:gdLst/>
              <a:ahLst/>
              <a:cxnLst/>
              <a:rect l="l" t="t" r="r" b="b"/>
              <a:pathLst>
                <a:path w="1196" h="1118" extrusionOk="0">
                  <a:moveTo>
                    <a:pt x="215" y="0"/>
                  </a:moveTo>
                  <a:lnTo>
                    <a:pt x="215" y="0"/>
                  </a:lnTo>
                  <a:cubicBezTo>
                    <a:pt x="72" y="161"/>
                    <a:pt x="0" y="384"/>
                    <a:pt x="54" y="607"/>
                  </a:cubicBezTo>
                  <a:cubicBezTo>
                    <a:pt x="130" y="917"/>
                    <a:pt x="404" y="1118"/>
                    <a:pt x="703" y="1118"/>
                  </a:cubicBezTo>
                  <a:cubicBezTo>
                    <a:pt x="756" y="1118"/>
                    <a:pt x="811" y="1111"/>
                    <a:pt x="866" y="1098"/>
                  </a:cubicBezTo>
                  <a:cubicBezTo>
                    <a:pt x="1000" y="1071"/>
                    <a:pt x="1107" y="999"/>
                    <a:pt x="1196" y="910"/>
                  </a:cubicBezTo>
                  <a:lnTo>
                    <a:pt x="1196" y="910"/>
                  </a:lnTo>
                  <a:cubicBezTo>
                    <a:pt x="1110" y="937"/>
                    <a:pt x="1019" y="953"/>
                    <a:pt x="928" y="953"/>
                  </a:cubicBezTo>
                  <a:cubicBezTo>
                    <a:pt x="774" y="953"/>
                    <a:pt x="620" y="905"/>
                    <a:pt x="491" y="776"/>
                  </a:cubicBezTo>
                  <a:cubicBezTo>
                    <a:pt x="224" y="518"/>
                    <a:pt x="197" y="214"/>
                    <a:pt x="215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0" name="Google Shape;3580;p74"/>
          <p:cNvGrpSpPr/>
          <p:nvPr/>
        </p:nvGrpSpPr>
        <p:grpSpPr>
          <a:xfrm>
            <a:off x="6716995" y="245644"/>
            <a:ext cx="312534" cy="297767"/>
            <a:chOff x="4469044" y="1656589"/>
            <a:chExt cx="312534" cy="297767"/>
          </a:xfrm>
        </p:grpSpPr>
        <p:sp>
          <p:nvSpPr>
            <p:cNvPr id="3581" name="Google Shape;3581;p74"/>
            <p:cNvSpPr/>
            <p:nvPr/>
          </p:nvSpPr>
          <p:spPr>
            <a:xfrm>
              <a:off x="4491322" y="1700891"/>
              <a:ext cx="79820" cy="60852"/>
            </a:xfrm>
            <a:custGeom>
              <a:avLst/>
              <a:gdLst/>
              <a:ahLst/>
              <a:cxnLst/>
              <a:rect l="l" t="t" r="r" b="b"/>
              <a:pathLst>
                <a:path w="627" h="478" extrusionOk="0">
                  <a:moveTo>
                    <a:pt x="186" y="1"/>
                  </a:moveTo>
                  <a:cubicBezTo>
                    <a:pt x="76" y="1"/>
                    <a:pt x="1" y="172"/>
                    <a:pt x="91" y="237"/>
                  </a:cubicBezTo>
                  <a:cubicBezTo>
                    <a:pt x="121" y="256"/>
                    <a:pt x="147" y="263"/>
                    <a:pt x="167" y="263"/>
                  </a:cubicBezTo>
                  <a:cubicBezTo>
                    <a:pt x="209" y="263"/>
                    <a:pt x="230" y="236"/>
                    <a:pt x="233" y="236"/>
                  </a:cubicBezTo>
                  <a:cubicBezTo>
                    <a:pt x="234" y="236"/>
                    <a:pt x="234" y="236"/>
                    <a:pt x="234" y="237"/>
                  </a:cubicBezTo>
                  <a:cubicBezTo>
                    <a:pt x="305" y="282"/>
                    <a:pt x="564" y="478"/>
                    <a:pt x="564" y="478"/>
                  </a:cubicBezTo>
                  <a:lnTo>
                    <a:pt x="626" y="398"/>
                  </a:lnTo>
                  <a:cubicBezTo>
                    <a:pt x="626" y="398"/>
                    <a:pt x="341" y="192"/>
                    <a:pt x="305" y="166"/>
                  </a:cubicBezTo>
                  <a:cubicBezTo>
                    <a:pt x="287" y="157"/>
                    <a:pt x="359" y="41"/>
                    <a:pt x="216" y="5"/>
                  </a:cubicBezTo>
                  <a:cubicBezTo>
                    <a:pt x="206" y="2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4"/>
            <p:cNvSpPr/>
            <p:nvPr/>
          </p:nvSpPr>
          <p:spPr>
            <a:xfrm>
              <a:off x="4469044" y="1782749"/>
              <a:ext cx="86186" cy="34754"/>
            </a:xfrm>
            <a:custGeom>
              <a:avLst/>
              <a:gdLst/>
              <a:ahLst/>
              <a:cxnLst/>
              <a:rect l="l" t="t" r="r" b="b"/>
              <a:pathLst>
                <a:path w="677" h="273" extrusionOk="0">
                  <a:moveTo>
                    <a:pt x="172" y="1"/>
                  </a:moveTo>
                  <a:cubicBezTo>
                    <a:pt x="156" y="1"/>
                    <a:pt x="137" y="4"/>
                    <a:pt x="114" y="13"/>
                  </a:cubicBezTo>
                  <a:cubicBezTo>
                    <a:pt x="1" y="66"/>
                    <a:pt x="41" y="272"/>
                    <a:pt x="152" y="272"/>
                  </a:cubicBezTo>
                  <a:cubicBezTo>
                    <a:pt x="154" y="272"/>
                    <a:pt x="157" y="272"/>
                    <a:pt x="159" y="272"/>
                  </a:cubicBezTo>
                  <a:cubicBezTo>
                    <a:pt x="275" y="272"/>
                    <a:pt x="266" y="192"/>
                    <a:pt x="275" y="192"/>
                  </a:cubicBezTo>
                  <a:cubicBezTo>
                    <a:pt x="355" y="183"/>
                    <a:pt x="676" y="183"/>
                    <a:pt x="676" y="183"/>
                  </a:cubicBezTo>
                  <a:lnTo>
                    <a:pt x="676" y="76"/>
                  </a:lnTo>
                  <a:cubicBezTo>
                    <a:pt x="676" y="76"/>
                    <a:pt x="328" y="94"/>
                    <a:pt x="284" y="94"/>
                  </a:cubicBezTo>
                  <a:cubicBezTo>
                    <a:pt x="269" y="94"/>
                    <a:pt x="254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4"/>
            <p:cNvSpPr/>
            <p:nvPr/>
          </p:nvSpPr>
          <p:spPr>
            <a:xfrm>
              <a:off x="4494250" y="1838890"/>
              <a:ext cx="80330" cy="59197"/>
            </a:xfrm>
            <a:custGeom>
              <a:avLst/>
              <a:gdLst/>
              <a:ahLst/>
              <a:cxnLst/>
              <a:rect l="l" t="t" r="r" b="b"/>
              <a:pathLst>
                <a:path w="631" h="465" extrusionOk="0">
                  <a:moveTo>
                    <a:pt x="577" y="1"/>
                  </a:moveTo>
                  <a:cubicBezTo>
                    <a:pt x="577" y="1"/>
                    <a:pt x="282" y="197"/>
                    <a:pt x="246" y="224"/>
                  </a:cubicBezTo>
                  <a:cubicBezTo>
                    <a:pt x="246" y="224"/>
                    <a:pt x="245" y="224"/>
                    <a:pt x="244" y="224"/>
                  </a:cubicBezTo>
                  <a:cubicBezTo>
                    <a:pt x="230" y="224"/>
                    <a:pt x="197" y="193"/>
                    <a:pt x="154" y="193"/>
                  </a:cubicBezTo>
                  <a:cubicBezTo>
                    <a:pt x="125" y="193"/>
                    <a:pt x="93" y="206"/>
                    <a:pt x="59" y="250"/>
                  </a:cubicBezTo>
                  <a:cubicBezTo>
                    <a:pt x="0" y="339"/>
                    <a:pt x="94" y="464"/>
                    <a:pt x="184" y="464"/>
                  </a:cubicBezTo>
                  <a:cubicBezTo>
                    <a:pt x="202" y="464"/>
                    <a:pt x="221" y="459"/>
                    <a:pt x="238" y="447"/>
                  </a:cubicBezTo>
                  <a:cubicBezTo>
                    <a:pt x="336" y="375"/>
                    <a:pt x="282" y="313"/>
                    <a:pt x="291" y="313"/>
                  </a:cubicBezTo>
                  <a:cubicBezTo>
                    <a:pt x="353" y="268"/>
                    <a:pt x="630" y="90"/>
                    <a:pt x="630" y="90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4"/>
            <p:cNvSpPr/>
            <p:nvPr/>
          </p:nvSpPr>
          <p:spPr>
            <a:xfrm>
              <a:off x="4567578" y="1866134"/>
              <a:ext cx="46721" cy="79438"/>
            </a:xfrm>
            <a:custGeom>
              <a:avLst/>
              <a:gdLst/>
              <a:ahLst/>
              <a:cxnLst/>
              <a:rect l="l" t="t" r="r" b="b"/>
              <a:pathLst>
                <a:path w="367" h="624" extrusionOk="0">
                  <a:moveTo>
                    <a:pt x="268" y="1"/>
                  </a:moveTo>
                  <a:cubicBezTo>
                    <a:pt x="268" y="1"/>
                    <a:pt x="152" y="331"/>
                    <a:pt x="134" y="375"/>
                  </a:cubicBezTo>
                  <a:cubicBezTo>
                    <a:pt x="125" y="393"/>
                    <a:pt x="1" y="357"/>
                    <a:pt x="1" y="500"/>
                  </a:cubicBezTo>
                  <a:cubicBezTo>
                    <a:pt x="1" y="579"/>
                    <a:pt x="78" y="624"/>
                    <a:pt x="148" y="624"/>
                  </a:cubicBezTo>
                  <a:cubicBezTo>
                    <a:pt x="198" y="624"/>
                    <a:pt x="245" y="602"/>
                    <a:pt x="259" y="554"/>
                  </a:cubicBezTo>
                  <a:cubicBezTo>
                    <a:pt x="295" y="447"/>
                    <a:pt x="215" y="429"/>
                    <a:pt x="224" y="420"/>
                  </a:cubicBezTo>
                  <a:cubicBezTo>
                    <a:pt x="250" y="340"/>
                    <a:pt x="366" y="45"/>
                    <a:pt x="366" y="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4"/>
            <p:cNvSpPr/>
            <p:nvPr/>
          </p:nvSpPr>
          <p:spPr>
            <a:xfrm>
              <a:off x="4686863" y="1838890"/>
              <a:ext cx="83512" cy="54741"/>
            </a:xfrm>
            <a:custGeom>
              <a:avLst/>
              <a:gdLst/>
              <a:ahLst/>
              <a:cxnLst/>
              <a:rect l="l" t="t" r="r" b="b"/>
              <a:pathLst>
                <a:path w="656" h="430" extrusionOk="0">
                  <a:moveTo>
                    <a:pt x="54" y="1"/>
                  </a:moveTo>
                  <a:lnTo>
                    <a:pt x="0" y="99"/>
                  </a:lnTo>
                  <a:cubicBezTo>
                    <a:pt x="0" y="99"/>
                    <a:pt x="312" y="259"/>
                    <a:pt x="348" y="286"/>
                  </a:cubicBezTo>
                  <a:cubicBezTo>
                    <a:pt x="366" y="286"/>
                    <a:pt x="312" y="411"/>
                    <a:pt x="464" y="429"/>
                  </a:cubicBezTo>
                  <a:cubicBezTo>
                    <a:pt x="469" y="429"/>
                    <a:pt x="474" y="430"/>
                    <a:pt x="479" y="430"/>
                  </a:cubicBezTo>
                  <a:cubicBezTo>
                    <a:pt x="594" y="430"/>
                    <a:pt x="656" y="230"/>
                    <a:pt x="544" y="179"/>
                  </a:cubicBezTo>
                  <a:cubicBezTo>
                    <a:pt x="521" y="168"/>
                    <a:pt x="501" y="164"/>
                    <a:pt x="484" y="164"/>
                  </a:cubicBezTo>
                  <a:cubicBezTo>
                    <a:pt x="435" y="164"/>
                    <a:pt x="414" y="198"/>
                    <a:pt x="411" y="198"/>
                  </a:cubicBezTo>
                  <a:cubicBezTo>
                    <a:pt x="411" y="198"/>
                    <a:pt x="411" y="197"/>
                    <a:pt x="411" y="197"/>
                  </a:cubicBezTo>
                  <a:cubicBezTo>
                    <a:pt x="330" y="161"/>
                    <a:pt x="54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4"/>
            <p:cNvSpPr/>
            <p:nvPr/>
          </p:nvSpPr>
          <p:spPr>
            <a:xfrm>
              <a:off x="4693610" y="1773837"/>
              <a:ext cx="87968" cy="35009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522" y="1"/>
                  </a:moveTo>
                  <a:cubicBezTo>
                    <a:pt x="515" y="1"/>
                    <a:pt x="508" y="1"/>
                    <a:pt x="500" y="3"/>
                  </a:cubicBezTo>
                  <a:cubicBezTo>
                    <a:pt x="393" y="21"/>
                    <a:pt x="411" y="101"/>
                    <a:pt x="402" y="101"/>
                  </a:cubicBezTo>
                  <a:cubicBezTo>
                    <a:pt x="322" y="119"/>
                    <a:pt x="1" y="164"/>
                    <a:pt x="1" y="164"/>
                  </a:cubicBezTo>
                  <a:lnTo>
                    <a:pt x="19" y="271"/>
                  </a:lnTo>
                  <a:cubicBezTo>
                    <a:pt x="19" y="271"/>
                    <a:pt x="367" y="208"/>
                    <a:pt x="411" y="199"/>
                  </a:cubicBezTo>
                  <a:cubicBezTo>
                    <a:pt x="425" y="199"/>
                    <a:pt x="444" y="275"/>
                    <a:pt x="515" y="275"/>
                  </a:cubicBezTo>
                  <a:cubicBezTo>
                    <a:pt x="535" y="275"/>
                    <a:pt x="560" y="269"/>
                    <a:pt x="590" y="253"/>
                  </a:cubicBezTo>
                  <a:cubicBezTo>
                    <a:pt x="690" y="194"/>
                    <a:pt x="63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4"/>
            <p:cNvSpPr/>
            <p:nvPr/>
          </p:nvSpPr>
          <p:spPr>
            <a:xfrm>
              <a:off x="4668658" y="1698345"/>
              <a:ext cx="74728" cy="65690"/>
            </a:xfrm>
            <a:custGeom>
              <a:avLst/>
              <a:gdLst/>
              <a:ahLst/>
              <a:cxnLst/>
              <a:rect l="l" t="t" r="r" b="b"/>
              <a:pathLst>
                <a:path w="587" h="516" extrusionOk="0">
                  <a:moveTo>
                    <a:pt x="404" y="1"/>
                  </a:moveTo>
                  <a:cubicBezTo>
                    <a:pt x="381" y="1"/>
                    <a:pt x="358" y="8"/>
                    <a:pt x="339" y="25"/>
                  </a:cubicBezTo>
                  <a:cubicBezTo>
                    <a:pt x="259" y="105"/>
                    <a:pt x="313" y="159"/>
                    <a:pt x="313" y="168"/>
                  </a:cubicBezTo>
                  <a:cubicBezTo>
                    <a:pt x="250" y="221"/>
                    <a:pt x="0" y="435"/>
                    <a:pt x="0" y="435"/>
                  </a:cubicBezTo>
                  <a:lnTo>
                    <a:pt x="72" y="516"/>
                  </a:lnTo>
                  <a:cubicBezTo>
                    <a:pt x="72" y="516"/>
                    <a:pt x="331" y="275"/>
                    <a:pt x="366" y="248"/>
                  </a:cubicBezTo>
                  <a:cubicBezTo>
                    <a:pt x="367" y="248"/>
                    <a:pt x="367" y="247"/>
                    <a:pt x="368" y="247"/>
                  </a:cubicBezTo>
                  <a:cubicBezTo>
                    <a:pt x="377" y="247"/>
                    <a:pt x="408" y="269"/>
                    <a:pt x="445" y="269"/>
                  </a:cubicBezTo>
                  <a:cubicBezTo>
                    <a:pt x="477" y="269"/>
                    <a:pt x="513" y="253"/>
                    <a:pt x="545" y="195"/>
                  </a:cubicBezTo>
                  <a:cubicBezTo>
                    <a:pt x="587" y="103"/>
                    <a:pt x="490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4"/>
            <p:cNvSpPr/>
            <p:nvPr/>
          </p:nvSpPr>
          <p:spPr>
            <a:xfrm>
              <a:off x="4626647" y="1660536"/>
              <a:ext cx="40992" cy="80839"/>
            </a:xfrm>
            <a:custGeom>
              <a:avLst/>
              <a:gdLst/>
              <a:ahLst/>
              <a:cxnLst/>
              <a:rect l="l" t="t" r="r" b="b"/>
              <a:pathLst>
                <a:path w="322" h="635" extrusionOk="0">
                  <a:moveTo>
                    <a:pt x="163" y="1"/>
                  </a:moveTo>
                  <a:cubicBezTo>
                    <a:pt x="105" y="1"/>
                    <a:pt x="49" y="30"/>
                    <a:pt x="36" y="90"/>
                  </a:cubicBezTo>
                  <a:cubicBezTo>
                    <a:pt x="18" y="197"/>
                    <a:pt x="99" y="206"/>
                    <a:pt x="90" y="215"/>
                  </a:cubicBezTo>
                  <a:cubicBezTo>
                    <a:pt x="81" y="295"/>
                    <a:pt x="0" y="608"/>
                    <a:pt x="0" y="608"/>
                  </a:cubicBezTo>
                  <a:lnTo>
                    <a:pt x="107" y="634"/>
                  </a:lnTo>
                  <a:cubicBezTo>
                    <a:pt x="107" y="634"/>
                    <a:pt x="179" y="295"/>
                    <a:pt x="188" y="251"/>
                  </a:cubicBezTo>
                  <a:cubicBezTo>
                    <a:pt x="188" y="233"/>
                    <a:pt x="322" y="251"/>
                    <a:pt x="304" y="99"/>
                  </a:cubicBezTo>
                  <a:cubicBezTo>
                    <a:pt x="290" y="34"/>
                    <a:pt x="226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4"/>
            <p:cNvSpPr/>
            <p:nvPr/>
          </p:nvSpPr>
          <p:spPr>
            <a:xfrm>
              <a:off x="4653891" y="1874154"/>
              <a:ext cx="46212" cy="80202"/>
            </a:xfrm>
            <a:custGeom>
              <a:avLst/>
              <a:gdLst/>
              <a:ahLst/>
              <a:cxnLst/>
              <a:rect l="l" t="t" r="r" b="b"/>
              <a:pathLst>
                <a:path w="363" h="630" extrusionOk="0">
                  <a:moveTo>
                    <a:pt x="108" y="0"/>
                  </a:moveTo>
                  <a:lnTo>
                    <a:pt x="9" y="27"/>
                  </a:lnTo>
                  <a:cubicBezTo>
                    <a:pt x="9" y="27"/>
                    <a:pt x="108" y="357"/>
                    <a:pt x="125" y="410"/>
                  </a:cubicBezTo>
                  <a:cubicBezTo>
                    <a:pt x="125" y="419"/>
                    <a:pt x="1" y="473"/>
                    <a:pt x="99" y="589"/>
                  </a:cubicBezTo>
                  <a:cubicBezTo>
                    <a:pt x="119" y="617"/>
                    <a:pt x="151" y="629"/>
                    <a:pt x="184" y="629"/>
                  </a:cubicBezTo>
                  <a:cubicBezTo>
                    <a:pt x="267" y="629"/>
                    <a:pt x="362" y="556"/>
                    <a:pt x="331" y="473"/>
                  </a:cubicBezTo>
                  <a:cubicBezTo>
                    <a:pt x="307" y="402"/>
                    <a:pt x="267" y="390"/>
                    <a:pt x="243" y="390"/>
                  </a:cubicBezTo>
                  <a:cubicBezTo>
                    <a:pt x="231" y="390"/>
                    <a:pt x="224" y="393"/>
                    <a:pt x="224" y="393"/>
                  </a:cubicBezTo>
                  <a:cubicBezTo>
                    <a:pt x="197" y="312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4"/>
            <p:cNvSpPr/>
            <p:nvPr/>
          </p:nvSpPr>
          <p:spPr>
            <a:xfrm>
              <a:off x="4559812" y="1656589"/>
              <a:ext cx="45321" cy="80202"/>
            </a:xfrm>
            <a:custGeom>
              <a:avLst/>
              <a:gdLst/>
              <a:ahLst/>
              <a:cxnLst/>
              <a:rect l="l" t="t" r="r" b="b"/>
              <a:pathLst>
                <a:path w="356" h="630" extrusionOk="0">
                  <a:moveTo>
                    <a:pt x="177" y="1"/>
                  </a:moveTo>
                  <a:cubicBezTo>
                    <a:pt x="93" y="1"/>
                    <a:pt x="0" y="74"/>
                    <a:pt x="26" y="157"/>
                  </a:cubicBezTo>
                  <a:cubicBezTo>
                    <a:pt x="50" y="228"/>
                    <a:pt x="89" y="240"/>
                    <a:pt x="116" y="240"/>
                  </a:cubicBezTo>
                  <a:cubicBezTo>
                    <a:pt x="129" y="240"/>
                    <a:pt x="139" y="237"/>
                    <a:pt x="142" y="237"/>
                  </a:cubicBezTo>
                  <a:cubicBezTo>
                    <a:pt x="160" y="317"/>
                    <a:pt x="249" y="630"/>
                    <a:pt x="249" y="630"/>
                  </a:cubicBezTo>
                  <a:lnTo>
                    <a:pt x="356" y="603"/>
                  </a:lnTo>
                  <a:cubicBezTo>
                    <a:pt x="356" y="603"/>
                    <a:pt x="249" y="273"/>
                    <a:pt x="231" y="219"/>
                  </a:cubicBezTo>
                  <a:cubicBezTo>
                    <a:pt x="231" y="210"/>
                    <a:pt x="356" y="157"/>
                    <a:pt x="267" y="41"/>
                  </a:cubicBezTo>
                  <a:cubicBezTo>
                    <a:pt x="244" y="13"/>
                    <a:pt x="211" y="1"/>
                    <a:pt x="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4"/>
            <p:cNvSpPr/>
            <p:nvPr/>
          </p:nvSpPr>
          <p:spPr>
            <a:xfrm>
              <a:off x="4539189" y="1714768"/>
              <a:ext cx="180646" cy="169953"/>
            </a:xfrm>
            <a:custGeom>
              <a:avLst/>
              <a:gdLst/>
              <a:ahLst/>
              <a:cxnLst/>
              <a:rect l="l" t="t" r="r" b="b"/>
              <a:pathLst>
                <a:path w="1419" h="1335" extrusionOk="0">
                  <a:moveTo>
                    <a:pt x="711" y="1"/>
                  </a:moveTo>
                  <a:cubicBezTo>
                    <a:pt x="656" y="1"/>
                    <a:pt x="601" y="7"/>
                    <a:pt x="545" y="21"/>
                  </a:cubicBezTo>
                  <a:cubicBezTo>
                    <a:pt x="411" y="48"/>
                    <a:pt x="304" y="119"/>
                    <a:pt x="215" y="217"/>
                  </a:cubicBezTo>
                  <a:cubicBezTo>
                    <a:pt x="72" y="378"/>
                    <a:pt x="0" y="601"/>
                    <a:pt x="54" y="824"/>
                  </a:cubicBezTo>
                  <a:cubicBezTo>
                    <a:pt x="130" y="1134"/>
                    <a:pt x="404" y="1335"/>
                    <a:pt x="703" y="1335"/>
                  </a:cubicBezTo>
                  <a:cubicBezTo>
                    <a:pt x="756" y="1335"/>
                    <a:pt x="811" y="1328"/>
                    <a:pt x="866" y="1315"/>
                  </a:cubicBezTo>
                  <a:cubicBezTo>
                    <a:pt x="1000" y="1288"/>
                    <a:pt x="1107" y="1216"/>
                    <a:pt x="1196" y="1127"/>
                  </a:cubicBezTo>
                  <a:cubicBezTo>
                    <a:pt x="1348" y="967"/>
                    <a:pt x="1419" y="735"/>
                    <a:pt x="1356" y="512"/>
                  </a:cubicBezTo>
                  <a:cubicBezTo>
                    <a:pt x="1281" y="202"/>
                    <a:pt x="1013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4"/>
            <p:cNvSpPr/>
            <p:nvPr/>
          </p:nvSpPr>
          <p:spPr>
            <a:xfrm>
              <a:off x="4539189" y="1742393"/>
              <a:ext cx="152257" cy="142327"/>
            </a:xfrm>
            <a:custGeom>
              <a:avLst/>
              <a:gdLst/>
              <a:ahLst/>
              <a:cxnLst/>
              <a:rect l="l" t="t" r="r" b="b"/>
              <a:pathLst>
                <a:path w="1196" h="1118" extrusionOk="0">
                  <a:moveTo>
                    <a:pt x="215" y="0"/>
                  </a:moveTo>
                  <a:lnTo>
                    <a:pt x="215" y="0"/>
                  </a:lnTo>
                  <a:cubicBezTo>
                    <a:pt x="72" y="161"/>
                    <a:pt x="0" y="384"/>
                    <a:pt x="54" y="607"/>
                  </a:cubicBezTo>
                  <a:cubicBezTo>
                    <a:pt x="130" y="917"/>
                    <a:pt x="404" y="1118"/>
                    <a:pt x="703" y="1118"/>
                  </a:cubicBezTo>
                  <a:cubicBezTo>
                    <a:pt x="756" y="1118"/>
                    <a:pt x="811" y="1111"/>
                    <a:pt x="866" y="1098"/>
                  </a:cubicBezTo>
                  <a:cubicBezTo>
                    <a:pt x="1000" y="1071"/>
                    <a:pt x="1107" y="999"/>
                    <a:pt x="1196" y="910"/>
                  </a:cubicBezTo>
                  <a:lnTo>
                    <a:pt x="1196" y="910"/>
                  </a:lnTo>
                  <a:cubicBezTo>
                    <a:pt x="1110" y="937"/>
                    <a:pt x="1019" y="953"/>
                    <a:pt x="928" y="953"/>
                  </a:cubicBezTo>
                  <a:cubicBezTo>
                    <a:pt x="774" y="953"/>
                    <a:pt x="620" y="905"/>
                    <a:pt x="491" y="776"/>
                  </a:cubicBezTo>
                  <a:cubicBezTo>
                    <a:pt x="224" y="518"/>
                    <a:pt x="197" y="214"/>
                    <a:pt x="21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74"/>
          <p:cNvGrpSpPr/>
          <p:nvPr/>
        </p:nvGrpSpPr>
        <p:grpSpPr>
          <a:xfrm>
            <a:off x="2569285" y="427945"/>
            <a:ext cx="312534" cy="297767"/>
            <a:chOff x="4469044" y="3315514"/>
            <a:chExt cx="312534" cy="297767"/>
          </a:xfrm>
        </p:grpSpPr>
        <p:sp>
          <p:nvSpPr>
            <p:cNvPr id="3598" name="Google Shape;3598;p74"/>
            <p:cNvSpPr/>
            <p:nvPr/>
          </p:nvSpPr>
          <p:spPr>
            <a:xfrm>
              <a:off x="4491322" y="3359816"/>
              <a:ext cx="79820" cy="60852"/>
            </a:xfrm>
            <a:custGeom>
              <a:avLst/>
              <a:gdLst/>
              <a:ahLst/>
              <a:cxnLst/>
              <a:rect l="l" t="t" r="r" b="b"/>
              <a:pathLst>
                <a:path w="627" h="478" extrusionOk="0">
                  <a:moveTo>
                    <a:pt x="186" y="1"/>
                  </a:moveTo>
                  <a:cubicBezTo>
                    <a:pt x="76" y="1"/>
                    <a:pt x="1" y="172"/>
                    <a:pt x="91" y="237"/>
                  </a:cubicBezTo>
                  <a:cubicBezTo>
                    <a:pt x="121" y="256"/>
                    <a:pt x="147" y="263"/>
                    <a:pt x="167" y="263"/>
                  </a:cubicBezTo>
                  <a:cubicBezTo>
                    <a:pt x="209" y="263"/>
                    <a:pt x="230" y="236"/>
                    <a:pt x="233" y="236"/>
                  </a:cubicBezTo>
                  <a:cubicBezTo>
                    <a:pt x="234" y="236"/>
                    <a:pt x="234" y="236"/>
                    <a:pt x="234" y="237"/>
                  </a:cubicBezTo>
                  <a:cubicBezTo>
                    <a:pt x="305" y="282"/>
                    <a:pt x="564" y="478"/>
                    <a:pt x="564" y="478"/>
                  </a:cubicBezTo>
                  <a:lnTo>
                    <a:pt x="626" y="398"/>
                  </a:lnTo>
                  <a:cubicBezTo>
                    <a:pt x="626" y="398"/>
                    <a:pt x="341" y="192"/>
                    <a:pt x="305" y="166"/>
                  </a:cubicBezTo>
                  <a:cubicBezTo>
                    <a:pt x="287" y="157"/>
                    <a:pt x="359" y="41"/>
                    <a:pt x="216" y="5"/>
                  </a:cubicBezTo>
                  <a:cubicBezTo>
                    <a:pt x="206" y="2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4"/>
            <p:cNvSpPr/>
            <p:nvPr/>
          </p:nvSpPr>
          <p:spPr>
            <a:xfrm>
              <a:off x="4469044" y="3441674"/>
              <a:ext cx="86186" cy="34754"/>
            </a:xfrm>
            <a:custGeom>
              <a:avLst/>
              <a:gdLst/>
              <a:ahLst/>
              <a:cxnLst/>
              <a:rect l="l" t="t" r="r" b="b"/>
              <a:pathLst>
                <a:path w="677" h="273" extrusionOk="0">
                  <a:moveTo>
                    <a:pt x="172" y="1"/>
                  </a:moveTo>
                  <a:cubicBezTo>
                    <a:pt x="156" y="1"/>
                    <a:pt x="137" y="4"/>
                    <a:pt x="114" y="13"/>
                  </a:cubicBezTo>
                  <a:cubicBezTo>
                    <a:pt x="1" y="66"/>
                    <a:pt x="41" y="272"/>
                    <a:pt x="152" y="272"/>
                  </a:cubicBezTo>
                  <a:cubicBezTo>
                    <a:pt x="154" y="272"/>
                    <a:pt x="157" y="272"/>
                    <a:pt x="159" y="272"/>
                  </a:cubicBezTo>
                  <a:cubicBezTo>
                    <a:pt x="275" y="272"/>
                    <a:pt x="266" y="192"/>
                    <a:pt x="275" y="192"/>
                  </a:cubicBezTo>
                  <a:cubicBezTo>
                    <a:pt x="355" y="183"/>
                    <a:pt x="676" y="183"/>
                    <a:pt x="676" y="183"/>
                  </a:cubicBezTo>
                  <a:lnTo>
                    <a:pt x="676" y="76"/>
                  </a:lnTo>
                  <a:cubicBezTo>
                    <a:pt x="676" y="76"/>
                    <a:pt x="328" y="94"/>
                    <a:pt x="284" y="94"/>
                  </a:cubicBezTo>
                  <a:cubicBezTo>
                    <a:pt x="269" y="94"/>
                    <a:pt x="254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4"/>
            <p:cNvSpPr/>
            <p:nvPr/>
          </p:nvSpPr>
          <p:spPr>
            <a:xfrm>
              <a:off x="4494250" y="3497815"/>
              <a:ext cx="80330" cy="59197"/>
            </a:xfrm>
            <a:custGeom>
              <a:avLst/>
              <a:gdLst/>
              <a:ahLst/>
              <a:cxnLst/>
              <a:rect l="l" t="t" r="r" b="b"/>
              <a:pathLst>
                <a:path w="631" h="465" extrusionOk="0">
                  <a:moveTo>
                    <a:pt x="577" y="1"/>
                  </a:moveTo>
                  <a:cubicBezTo>
                    <a:pt x="577" y="1"/>
                    <a:pt x="282" y="197"/>
                    <a:pt x="246" y="224"/>
                  </a:cubicBezTo>
                  <a:cubicBezTo>
                    <a:pt x="246" y="224"/>
                    <a:pt x="245" y="224"/>
                    <a:pt x="244" y="224"/>
                  </a:cubicBezTo>
                  <a:cubicBezTo>
                    <a:pt x="230" y="224"/>
                    <a:pt x="197" y="193"/>
                    <a:pt x="154" y="193"/>
                  </a:cubicBezTo>
                  <a:cubicBezTo>
                    <a:pt x="125" y="193"/>
                    <a:pt x="93" y="206"/>
                    <a:pt x="59" y="250"/>
                  </a:cubicBezTo>
                  <a:cubicBezTo>
                    <a:pt x="0" y="339"/>
                    <a:pt x="94" y="464"/>
                    <a:pt x="184" y="464"/>
                  </a:cubicBezTo>
                  <a:cubicBezTo>
                    <a:pt x="202" y="464"/>
                    <a:pt x="221" y="459"/>
                    <a:pt x="238" y="447"/>
                  </a:cubicBezTo>
                  <a:cubicBezTo>
                    <a:pt x="336" y="375"/>
                    <a:pt x="282" y="313"/>
                    <a:pt x="291" y="313"/>
                  </a:cubicBezTo>
                  <a:cubicBezTo>
                    <a:pt x="353" y="268"/>
                    <a:pt x="630" y="90"/>
                    <a:pt x="630" y="90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4"/>
            <p:cNvSpPr/>
            <p:nvPr/>
          </p:nvSpPr>
          <p:spPr>
            <a:xfrm>
              <a:off x="4567578" y="3525059"/>
              <a:ext cx="46721" cy="79438"/>
            </a:xfrm>
            <a:custGeom>
              <a:avLst/>
              <a:gdLst/>
              <a:ahLst/>
              <a:cxnLst/>
              <a:rect l="l" t="t" r="r" b="b"/>
              <a:pathLst>
                <a:path w="367" h="624" extrusionOk="0">
                  <a:moveTo>
                    <a:pt x="268" y="1"/>
                  </a:moveTo>
                  <a:cubicBezTo>
                    <a:pt x="268" y="1"/>
                    <a:pt x="152" y="331"/>
                    <a:pt x="134" y="375"/>
                  </a:cubicBezTo>
                  <a:cubicBezTo>
                    <a:pt x="125" y="393"/>
                    <a:pt x="1" y="357"/>
                    <a:pt x="1" y="500"/>
                  </a:cubicBezTo>
                  <a:cubicBezTo>
                    <a:pt x="1" y="579"/>
                    <a:pt x="78" y="624"/>
                    <a:pt x="148" y="624"/>
                  </a:cubicBezTo>
                  <a:cubicBezTo>
                    <a:pt x="198" y="624"/>
                    <a:pt x="245" y="602"/>
                    <a:pt x="259" y="554"/>
                  </a:cubicBezTo>
                  <a:cubicBezTo>
                    <a:pt x="295" y="447"/>
                    <a:pt x="215" y="429"/>
                    <a:pt x="224" y="420"/>
                  </a:cubicBezTo>
                  <a:cubicBezTo>
                    <a:pt x="250" y="340"/>
                    <a:pt x="366" y="45"/>
                    <a:pt x="366" y="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4"/>
            <p:cNvSpPr/>
            <p:nvPr/>
          </p:nvSpPr>
          <p:spPr>
            <a:xfrm>
              <a:off x="4686863" y="3497815"/>
              <a:ext cx="83512" cy="54741"/>
            </a:xfrm>
            <a:custGeom>
              <a:avLst/>
              <a:gdLst/>
              <a:ahLst/>
              <a:cxnLst/>
              <a:rect l="l" t="t" r="r" b="b"/>
              <a:pathLst>
                <a:path w="656" h="430" extrusionOk="0">
                  <a:moveTo>
                    <a:pt x="54" y="1"/>
                  </a:moveTo>
                  <a:lnTo>
                    <a:pt x="0" y="99"/>
                  </a:lnTo>
                  <a:cubicBezTo>
                    <a:pt x="0" y="99"/>
                    <a:pt x="312" y="259"/>
                    <a:pt x="348" y="286"/>
                  </a:cubicBezTo>
                  <a:cubicBezTo>
                    <a:pt x="366" y="286"/>
                    <a:pt x="312" y="411"/>
                    <a:pt x="464" y="429"/>
                  </a:cubicBezTo>
                  <a:cubicBezTo>
                    <a:pt x="469" y="429"/>
                    <a:pt x="474" y="430"/>
                    <a:pt x="479" y="430"/>
                  </a:cubicBezTo>
                  <a:cubicBezTo>
                    <a:pt x="594" y="430"/>
                    <a:pt x="656" y="230"/>
                    <a:pt x="544" y="179"/>
                  </a:cubicBezTo>
                  <a:cubicBezTo>
                    <a:pt x="521" y="168"/>
                    <a:pt x="501" y="164"/>
                    <a:pt x="484" y="164"/>
                  </a:cubicBezTo>
                  <a:cubicBezTo>
                    <a:pt x="435" y="164"/>
                    <a:pt x="414" y="198"/>
                    <a:pt x="411" y="198"/>
                  </a:cubicBezTo>
                  <a:cubicBezTo>
                    <a:pt x="411" y="198"/>
                    <a:pt x="411" y="197"/>
                    <a:pt x="411" y="197"/>
                  </a:cubicBezTo>
                  <a:cubicBezTo>
                    <a:pt x="330" y="161"/>
                    <a:pt x="54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4"/>
            <p:cNvSpPr/>
            <p:nvPr/>
          </p:nvSpPr>
          <p:spPr>
            <a:xfrm>
              <a:off x="4693610" y="3432762"/>
              <a:ext cx="87968" cy="35009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522" y="1"/>
                  </a:moveTo>
                  <a:cubicBezTo>
                    <a:pt x="515" y="1"/>
                    <a:pt x="508" y="1"/>
                    <a:pt x="500" y="3"/>
                  </a:cubicBezTo>
                  <a:cubicBezTo>
                    <a:pt x="393" y="21"/>
                    <a:pt x="411" y="101"/>
                    <a:pt x="402" y="101"/>
                  </a:cubicBezTo>
                  <a:cubicBezTo>
                    <a:pt x="322" y="119"/>
                    <a:pt x="1" y="164"/>
                    <a:pt x="1" y="164"/>
                  </a:cubicBezTo>
                  <a:lnTo>
                    <a:pt x="19" y="271"/>
                  </a:lnTo>
                  <a:cubicBezTo>
                    <a:pt x="19" y="271"/>
                    <a:pt x="367" y="208"/>
                    <a:pt x="411" y="199"/>
                  </a:cubicBezTo>
                  <a:cubicBezTo>
                    <a:pt x="425" y="199"/>
                    <a:pt x="444" y="275"/>
                    <a:pt x="515" y="275"/>
                  </a:cubicBezTo>
                  <a:cubicBezTo>
                    <a:pt x="535" y="275"/>
                    <a:pt x="560" y="269"/>
                    <a:pt x="590" y="253"/>
                  </a:cubicBezTo>
                  <a:cubicBezTo>
                    <a:pt x="690" y="194"/>
                    <a:pt x="633" y="1"/>
                    <a:pt x="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4"/>
            <p:cNvSpPr/>
            <p:nvPr/>
          </p:nvSpPr>
          <p:spPr>
            <a:xfrm>
              <a:off x="4668658" y="3357270"/>
              <a:ext cx="74728" cy="65690"/>
            </a:xfrm>
            <a:custGeom>
              <a:avLst/>
              <a:gdLst/>
              <a:ahLst/>
              <a:cxnLst/>
              <a:rect l="l" t="t" r="r" b="b"/>
              <a:pathLst>
                <a:path w="587" h="516" extrusionOk="0">
                  <a:moveTo>
                    <a:pt x="404" y="1"/>
                  </a:moveTo>
                  <a:cubicBezTo>
                    <a:pt x="381" y="1"/>
                    <a:pt x="358" y="8"/>
                    <a:pt x="339" y="25"/>
                  </a:cubicBezTo>
                  <a:cubicBezTo>
                    <a:pt x="259" y="105"/>
                    <a:pt x="313" y="159"/>
                    <a:pt x="313" y="168"/>
                  </a:cubicBezTo>
                  <a:cubicBezTo>
                    <a:pt x="250" y="221"/>
                    <a:pt x="0" y="435"/>
                    <a:pt x="0" y="435"/>
                  </a:cubicBezTo>
                  <a:lnTo>
                    <a:pt x="72" y="516"/>
                  </a:lnTo>
                  <a:cubicBezTo>
                    <a:pt x="72" y="516"/>
                    <a:pt x="331" y="275"/>
                    <a:pt x="366" y="248"/>
                  </a:cubicBezTo>
                  <a:cubicBezTo>
                    <a:pt x="367" y="248"/>
                    <a:pt x="367" y="247"/>
                    <a:pt x="368" y="247"/>
                  </a:cubicBezTo>
                  <a:cubicBezTo>
                    <a:pt x="377" y="247"/>
                    <a:pt x="408" y="269"/>
                    <a:pt x="445" y="269"/>
                  </a:cubicBezTo>
                  <a:cubicBezTo>
                    <a:pt x="477" y="269"/>
                    <a:pt x="513" y="253"/>
                    <a:pt x="545" y="195"/>
                  </a:cubicBezTo>
                  <a:cubicBezTo>
                    <a:pt x="587" y="103"/>
                    <a:pt x="490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4"/>
            <p:cNvSpPr/>
            <p:nvPr/>
          </p:nvSpPr>
          <p:spPr>
            <a:xfrm>
              <a:off x="4626647" y="3319461"/>
              <a:ext cx="40992" cy="80839"/>
            </a:xfrm>
            <a:custGeom>
              <a:avLst/>
              <a:gdLst/>
              <a:ahLst/>
              <a:cxnLst/>
              <a:rect l="l" t="t" r="r" b="b"/>
              <a:pathLst>
                <a:path w="322" h="635" extrusionOk="0">
                  <a:moveTo>
                    <a:pt x="163" y="1"/>
                  </a:moveTo>
                  <a:cubicBezTo>
                    <a:pt x="105" y="1"/>
                    <a:pt x="49" y="30"/>
                    <a:pt x="36" y="90"/>
                  </a:cubicBezTo>
                  <a:cubicBezTo>
                    <a:pt x="18" y="197"/>
                    <a:pt x="99" y="206"/>
                    <a:pt x="90" y="215"/>
                  </a:cubicBezTo>
                  <a:cubicBezTo>
                    <a:pt x="81" y="295"/>
                    <a:pt x="0" y="608"/>
                    <a:pt x="0" y="608"/>
                  </a:cubicBezTo>
                  <a:lnTo>
                    <a:pt x="107" y="634"/>
                  </a:lnTo>
                  <a:cubicBezTo>
                    <a:pt x="107" y="634"/>
                    <a:pt x="179" y="295"/>
                    <a:pt x="188" y="251"/>
                  </a:cubicBezTo>
                  <a:cubicBezTo>
                    <a:pt x="188" y="233"/>
                    <a:pt x="322" y="251"/>
                    <a:pt x="304" y="99"/>
                  </a:cubicBezTo>
                  <a:cubicBezTo>
                    <a:pt x="290" y="34"/>
                    <a:pt x="226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4"/>
            <p:cNvSpPr/>
            <p:nvPr/>
          </p:nvSpPr>
          <p:spPr>
            <a:xfrm>
              <a:off x="4653891" y="3533079"/>
              <a:ext cx="46212" cy="80202"/>
            </a:xfrm>
            <a:custGeom>
              <a:avLst/>
              <a:gdLst/>
              <a:ahLst/>
              <a:cxnLst/>
              <a:rect l="l" t="t" r="r" b="b"/>
              <a:pathLst>
                <a:path w="363" h="630" extrusionOk="0">
                  <a:moveTo>
                    <a:pt x="108" y="0"/>
                  </a:moveTo>
                  <a:lnTo>
                    <a:pt x="9" y="27"/>
                  </a:lnTo>
                  <a:cubicBezTo>
                    <a:pt x="9" y="27"/>
                    <a:pt x="108" y="357"/>
                    <a:pt x="125" y="410"/>
                  </a:cubicBezTo>
                  <a:cubicBezTo>
                    <a:pt x="125" y="419"/>
                    <a:pt x="1" y="473"/>
                    <a:pt x="99" y="589"/>
                  </a:cubicBezTo>
                  <a:cubicBezTo>
                    <a:pt x="119" y="617"/>
                    <a:pt x="151" y="629"/>
                    <a:pt x="184" y="629"/>
                  </a:cubicBezTo>
                  <a:cubicBezTo>
                    <a:pt x="267" y="629"/>
                    <a:pt x="362" y="556"/>
                    <a:pt x="331" y="473"/>
                  </a:cubicBezTo>
                  <a:cubicBezTo>
                    <a:pt x="307" y="402"/>
                    <a:pt x="267" y="390"/>
                    <a:pt x="243" y="390"/>
                  </a:cubicBezTo>
                  <a:cubicBezTo>
                    <a:pt x="231" y="390"/>
                    <a:pt x="224" y="393"/>
                    <a:pt x="224" y="393"/>
                  </a:cubicBezTo>
                  <a:cubicBezTo>
                    <a:pt x="197" y="312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4"/>
            <p:cNvSpPr/>
            <p:nvPr/>
          </p:nvSpPr>
          <p:spPr>
            <a:xfrm>
              <a:off x="4559812" y="3315514"/>
              <a:ext cx="45321" cy="80202"/>
            </a:xfrm>
            <a:custGeom>
              <a:avLst/>
              <a:gdLst/>
              <a:ahLst/>
              <a:cxnLst/>
              <a:rect l="l" t="t" r="r" b="b"/>
              <a:pathLst>
                <a:path w="356" h="630" extrusionOk="0">
                  <a:moveTo>
                    <a:pt x="177" y="1"/>
                  </a:moveTo>
                  <a:cubicBezTo>
                    <a:pt x="93" y="1"/>
                    <a:pt x="0" y="74"/>
                    <a:pt x="26" y="157"/>
                  </a:cubicBezTo>
                  <a:cubicBezTo>
                    <a:pt x="50" y="228"/>
                    <a:pt x="89" y="240"/>
                    <a:pt x="116" y="240"/>
                  </a:cubicBezTo>
                  <a:cubicBezTo>
                    <a:pt x="129" y="240"/>
                    <a:pt x="139" y="237"/>
                    <a:pt x="142" y="237"/>
                  </a:cubicBezTo>
                  <a:cubicBezTo>
                    <a:pt x="160" y="317"/>
                    <a:pt x="249" y="630"/>
                    <a:pt x="249" y="630"/>
                  </a:cubicBezTo>
                  <a:lnTo>
                    <a:pt x="356" y="603"/>
                  </a:lnTo>
                  <a:cubicBezTo>
                    <a:pt x="356" y="603"/>
                    <a:pt x="249" y="273"/>
                    <a:pt x="231" y="219"/>
                  </a:cubicBezTo>
                  <a:cubicBezTo>
                    <a:pt x="231" y="210"/>
                    <a:pt x="356" y="157"/>
                    <a:pt x="267" y="41"/>
                  </a:cubicBezTo>
                  <a:cubicBezTo>
                    <a:pt x="244" y="13"/>
                    <a:pt x="211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74"/>
            <p:cNvSpPr/>
            <p:nvPr/>
          </p:nvSpPr>
          <p:spPr>
            <a:xfrm>
              <a:off x="4539189" y="3373693"/>
              <a:ext cx="180646" cy="169953"/>
            </a:xfrm>
            <a:custGeom>
              <a:avLst/>
              <a:gdLst/>
              <a:ahLst/>
              <a:cxnLst/>
              <a:rect l="l" t="t" r="r" b="b"/>
              <a:pathLst>
                <a:path w="1419" h="1335" extrusionOk="0">
                  <a:moveTo>
                    <a:pt x="711" y="1"/>
                  </a:moveTo>
                  <a:cubicBezTo>
                    <a:pt x="656" y="1"/>
                    <a:pt x="601" y="7"/>
                    <a:pt x="545" y="21"/>
                  </a:cubicBezTo>
                  <a:cubicBezTo>
                    <a:pt x="411" y="48"/>
                    <a:pt x="304" y="119"/>
                    <a:pt x="215" y="217"/>
                  </a:cubicBezTo>
                  <a:cubicBezTo>
                    <a:pt x="72" y="378"/>
                    <a:pt x="0" y="601"/>
                    <a:pt x="54" y="824"/>
                  </a:cubicBezTo>
                  <a:cubicBezTo>
                    <a:pt x="130" y="1134"/>
                    <a:pt x="404" y="1335"/>
                    <a:pt x="703" y="1335"/>
                  </a:cubicBezTo>
                  <a:cubicBezTo>
                    <a:pt x="756" y="1335"/>
                    <a:pt x="811" y="1328"/>
                    <a:pt x="866" y="1315"/>
                  </a:cubicBezTo>
                  <a:cubicBezTo>
                    <a:pt x="1000" y="1288"/>
                    <a:pt x="1107" y="1216"/>
                    <a:pt x="1196" y="1127"/>
                  </a:cubicBezTo>
                  <a:cubicBezTo>
                    <a:pt x="1348" y="967"/>
                    <a:pt x="1419" y="735"/>
                    <a:pt x="1356" y="512"/>
                  </a:cubicBezTo>
                  <a:cubicBezTo>
                    <a:pt x="1281" y="202"/>
                    <a:pt x="1013" y="1"/>
                    <a:pt x="7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74"/>
            <p:cNvSpPr/>
            <p:nvPr/>
          </p:nvSpPr>
          <p:spPr>
            <a:xfrm>
              <a:off x="4539189" y="3401318"/>
              <a:ext cx="152257" cy="142327"/>
            </a:xfrm>
            <a:custGeom>
              <a:avLst/>
              <a:gdLst/>
              <a:ahLst/>
              <a:cxnLst/>
              <a:rect l="l" t="t" r="r" b="b"/>
              <a:pathLst>
                <a:path w="1196" h="1118" extrusionOk="0">
                  <a:moveTo>
                    <a:pt x="215" y="0"/>
                  </a:moveTo>
                  <a:lnTo>
                    <a:pt x="215" y="0"/>
                  </a:lnTo>
                  <a:cubicBezTo>
                    <a:pt x="72" y="161"/>
                    <a:pt x="0" y="384"/>
                    <a:pt x="54" y="607"/>
                  </a:cubicBezTo>
                  <a:cubicBezTo>
                    <a:pt x="130" y="917"/>
                    <a:pt x="404" y="1118"/>
                    <a:pt x="703" y="1118"/>
                  </a:cubicBezTo>
                  <a:cubicBezTo>
                    <a:pt x="756" y="1118"/>
                    <a:pt x="811" y="1111"/>
                    <a:pt x="866" y="1098"/>
                  </a:cubicBezTo>
                  <a:cubicBezTo>
                    <a:pt x="1000" y="1071"/>
                    <a:pt x="1107" y="999"/>
                    <a:pt x="1196" y="910"/>
                  </a:cubicBezTo>
                  <a:lnTo>
                    <a:pt x="1196" y="910"/>
                  </a:lnTo>
                  <a:cubicBezTo>
                    <a:pt x="1110" y="937"/>
                    <a:pt x="1019" y="953"/>
                    <a:pt x="928" y="953"/>
                  </a:cubicBezTo>
                  <a:cubicBezTo>
                    <a:pt x="774" y="953"/>
                    <a:pt x="620" y="905"/>
                    <a:pt x="491" y="776"/>
                  </a:cubicBezTo>
                  <a:cubicBezTo>
                    <a:pt x="224" y="518"/>
                    <a:pt x="197" y="214"/>
                    <a:pt x="21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0" name="Google Shape;3610;p74"/>
          <p:cNvGrpSpPr/>
          <p:nvPr/>
        </p:nvGrpSpPr>
        <p:grpSpPr>
          <a:xfrm>
            <a:off x="4451762" y="4657675"/>
            <a:ext cx="312534" cy="297767"/>
            <a:chOff x="2371981" y="3315514"/>
            <a:chExt cx="312534" cy="297767"/>
          </a:xfrm>
        </p:grpSpPr>
        <p:sp>
          <p:nvSpPr>
            <p:cNvPr id="3611" name="Google Shape;3611;p74"/>
            <p:cNvSpPr/>
            <p:nvPr/>
          </p:nvSpPr>
          <p:spPr>
            <a:xfrm>
              <a:off x="2394259" y="3359816"/>
              <a:ext cx="79820" cy="60852"/>
            </a:xfrm>
            <a:custGeom>
              <a:avLst/>
              <a:gdLst/>
              <a:ahLst/>
              <a:cxnLst/>
              <a:rect l="l" t="t" r="r" b="b"/>
              <a:pathLst>
                <a:path w="627" h="478" extrusionOk="0">
                  <a:moveTo>
                    <a:pt x="186" y="1"/>
                  </a:moveTo>
                  <a:cubicBezTo>
                    <a:pt x="76" y="1"/>
                    <a:pt x="1" y="172"/>
                    <a:pt x="91" y="237"/>
                  </a:cubicBezTo>
                  <a:cubicBezTo>
                    <a:pt x="121" y="256"/>
                    <a:pt x="147" y="263"/>
                    <a:pt x="167" y="263"/>
                  </a:cubicBezTo>
                  <a:cubicBezTo>
                    <a:pt x="209" y="263"/>
                    <a:pt x="230" y="236"/>
                    <a:pt x="233" y="236"/>
                  </a:cubicBezTo>
                  <a:cubicBezTo>
                    <a:pt x="234" y="236"/>
                    <a:pt x="234" y="236"/>
                    <a:pt x="234" y="237"/>
                  </a:cubicBezTo>
                  <a:cubicBezTo>
                    <a:pt x="305" y="282"/>
                    <a:pt x="564" y="478"/>
                    <a:pt x="564" y="478"/>
                  </a:cubicBezTo>
                  <a:lnTo>
                    <a:pt x="626" y="398"/>
                  </a:lnTo>
                  <a:cubicBezTo>
                    <a:pt x="626" y="398"/>
                    <a:pt x="341" y="192"/>
                    <a:pt x="305" y="166"/>
                  </a:cubicBezTo>
                  <a:cubicBezTo>
                    <a:pt x="287" y="157"/>
                    <a:pt x="359" y="41"/>
                    <a:pt x="216" y="5"/>
                  </a:cubicBezTo>
                  <a:cubicBezTo>
                    <a:pt x="206" y="2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4"/>
            <p:cNvSpPr/>
            <p:nvPr/>
          </p:nvSpPr>
          <p:spPr>
            <a:xfrm>
              <a:off x="2371981" y="3441674"/>
              <a:ext cx="86186" cy="34754"/>
            </a:xfrm>
            <a:custGeom>
              <a:avLst/>
              <a:gdLst/>
              <a:ahLst/>
              <a:cxnLst/>
              <a:rect l="l" t="t" r="r" b="b"/>
              <a:pathLst>
                <a:path w="677" h="273" extrusionOk="0">
                  <a:moveTo>
                    <a:pt x="172" y="1"/>
                  </a:moveTo>
                  <a:cubicBezTo>
                    <a:pt x="156" y="1"/>
                    <a:pt x="137" y="4"/>
                    <a:pt x="114" y="13"/>
                  </a:cubicBezTo>
                  <a:cubicBezTo>
                    <a:pt x="1" y="66"/>
                    <a:pt x="41" y="272"/>
                    <a:pt x="152" y="272"/>
                  </a:cubicBezTo>
                  <a:cubicBezTo>
                    <a:pt x="154" y="272"/>
                    <a:pt x="157" y="272"/>
                    <a:pt x="159" y="272"/>
                  </a:cubicBezTo>
                  <a:cubicBezTo>
                    <a:pt x="275" y="272"/>
                    <a:pt x="266" y="192"/>
                    <a:pt x="275" y="192"/>
                  </a:cubicBezTo>
                  <a:cubicBezTo>
                    <a:pt x="355" y="183"/>
                    <a:pt x="676" y="183"/>
                    <a:pt x="676" y="183"/>
                  </a:cubicBezTo>
                  <a:lnTo>
                    <a:pt x="676" y="76"/>
                  </a:lnTo>
                  <a:cubicBezTo>
                    <a:pt x="676" y="76"/>
                    <a:pt x="328" y="94"/>
                    <a:pt x="284" y="94"/>
                  </a:cubicBezTo>
                  <a:cubicBezTo>
                    <a:pt x="269" y="94"/>
                    <a:pt x="254" y="1"/>
                    <a:pt x="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4"/>
            <p:cNvSpPr/>
            <p:nvPr/>
          </p:nvSpPr>
          <p:spPr>
            <a:xfrm>
              <a:off x="2397187" y="3497815"/>
              <a:ext cx="80330" cy="59197"/>
            </a:xfrm>
            <a:custGeom>
              <a:avLst/>
              <a:gdLst/>
              <a:ahLst/>
              <a:cxnLst/>
              <a:rect l="l" t="t" r="r" b="b"/>
              <a:pathLst>
                <a:path w="631" h="465" extrusionOk="0">
                  <a:moveTo>
                    <a:pt x="577" y="1"/>
                  </a:moveTo>
                  <a:cubicBezTo>
                    <a:pt x="577" y="1"/>
                    <a:pt x="282" y="197"/>
                    <a:pt x="246" y="224"/>
                  </a:cubicBezTo>
                  <a:cubicBezTo>
                    <a:pt x="246" y="224"/>
                    <a:pt x="245" y="224"/>
                    <a:pt x="244" y="224"/>
                  </a:cubicBezTo>
                  <a:cubicBezTo>
                    <a:pt x="230" y="224"/>
                    <a:pt x="197" y="193"/>
                    <a:pt x="154" y="193"/>
                  </a:cubicBezTo>
                  <a:cubicBezTo>
                    <a:pt x="125" y="193"/>
                    <a:pt x="93" y="206"/>
                    <a:pt x="59" y="250"/>
                  </a:cubicBezTo>
                  <a:cubicBezTo>
                    <a:pt x="0" y="339"/>
                    <a:pt x="94" y="464"/>
                    <a:pt x="184" y="464"/>
                  </a:cubicBezTo>
                  <a:cubicBezTo>
                    <a:pt x="202" y="464"/>
                    <a:pt x="221" y="459"/>
                    <a:pt x="238" y="447"/>
                  </a:cubicBezTo>
                  <a:cubicBezTo>
                    <a:pt x="336" y="375"/>
                    <a:pt x="282" y="313"/>
                    <a:pt x="291" y="313"/>
                  </a:cubicBezTo>
                  <a:cubicBezTo>
                    <a:pt x="353" y="268"/>
                    <a:pt x="630" y="90"/>
                    <a:pt x="630" y="90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4"/>
            <p:cNvSpPr/>
            <p:nvPr/>
          </p:nvSpPr>
          <p:spPr>
            <a:xfrm>
              <a:off x="2470515" y="3525059"/>
              <a:ext cx="46721" cy="79438"/>
            </a:xfrm>
            <a:custGeom>
              <a:avLst/>
              <a:gdLst/>
              <a:ahLst/>
              <a:cxnLst/>
              <a:rect l="l" t="t" r="r" b="b"/>
              <a:pathLst>
                <a:path w="367" h="624" extrusionOk="0">
                  <a:moveTo>
                    <a:pt x="268" y="1"/>
                  </a:moveTo>
                  <a:cubicBezTo>
                    <a:pt x="268" y="1"/>
                    <a:pt x="152" y="331"/>
                    <a:pt x="134" y="375"/>
                  </a:cubicBezTo>
                  <a:cubicBezTo>
                    <a:pt x="125" y="393"/>
                    <a:pt x="1" y="357"/>
                    <a:pt x="1" y="500"/>
                  </a:cubicBezTo>
                  <a:cubicBezTo>
                    <a:pt x="1" y="579"/>
                    <a:pt x="78" y="624"/>
                    <a:pt x="148" y="624"/>
                  </a:cubicBezTo>
                  <a:cubicBezTo>
                    <a:pt x="198" y="624"/>
                    <a:pt x="245" y="602"/>
                    <a:pt x="259" y="554"/>
                  </a:cubicBezTo>
                  <a:cubicBezTo>
                    <a:pt x="295" y="447"/>
                    <a:pt x="215" y="429"/>
                    <a:pt x="224" y="420"/>
                  </a:cubicBezTo>
                  <a:cubicBezTo>
                    <a:pt x="250" y="340"/>
                    <a:pt x="366" y="45"/>
                    <a:pt x="366" y="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4"/>
            <p:cNvSpPr/>
            <p:nvPr/>
          </p:nvSpPr>
          <p:spPr>
            <a:xfrm>
              <a:off x="2589800" y="3497815"/>
              <a:ext cx="83512" cy="54741"/>
            </a:xfrm>
            <a:custGeom>
              <a:avLst/>
              <a:gdLst/>
              <a:ahLst/>
              <a:cxnLst/>
              <a:rect l="l" t="t" r="r" b="b"/>
              <a:pathLst>
                <a:path w="656" h="430" extrusionOk="0">
                  <a:moveTo>
                    <a:pt x="54" y="1"/>
                  </a:moveTo>
                  <a:lnTo>
                    <a:pt x="0" y="99"/>
                  </a:lnTo>
                  <a:cubicBezTo>
                    <a:pt x="0" y="99"/>
                    <a:pt x="312" y="259"/>
                    <a:pt x="348" y="286"/>
                  </a:cubicBezTo>
                  <a:cubicBezTo>
                    <a:pt x="366" y="286"/>
                    <a:pt x="312" y="411"/>
                    <a:pt x="464" y="429"/>
                  </a:cubicBezTo>
                  <a:cubicBezTo>
                    <a:pt x="469" y="429"/>
                    <a:pt x="474" y="430"/>
                    <a:pt x="479" y="430"/>
                  </a:cubicBezTo>
                  <a:cubicBezTo>
                    <a:pt x="594" y="430"/>
                    <a:pt x="656" y="230"/>
                    <a:pt x="544" y="179"/>
                  </a:cubicBezTo>
                  <a:cubicBezTo>
                    <a:pt x="521" y="168"/>
                    <a:pt x="501" y="164"/>
                    <a:pt x="484" y="164"/>
                  </a:cubicBezTo>
                  <a:cubicBezTo>
                    <a:pt x="435" y="164"/>
                    <a:pt x="414" y="198"/>
                    <a:pt x="411" y="198"/>
                  </a:cubicBezTo>
                  <a:cubicBezTo>
                    <a:pt x="411" y="198"/>
                    <a:pt x="411" y="197"/>
                    <a:pt x="411" y="197"/>
                  </a:cubicBezTo>
                  <a:cubicBezTo>
                    <a:pt x="330" y="161"/>
                    <a:pt x="54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4"/>
            <p:cNvSpPr/>
            <p:nvPr/>
          </p:nvSpPr>
          <p:spPr>
            <a:xfrm>
              <a:off x="2596547" y="3432762"/>
              <a:ext cx="87968" cy="35009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522" y="1"/>
                  </a:moveTo>
                  <a:cubicBezTo>
                    <a:pt x="515" y="1"/>
                    <a:pt x="508" y="1"/>
                    <a:pt x="500" y="3"/>
                  </a:cubicBezTo>
                  <a:cubicBezTo>
                    <a:pt x="393" y="21"/>
                    <a:pt x="411" y="101"/>
                    <a:pt x="402" y="101"/>
                  </a:cubicBezTo>
                  <a:cubicBezTo>
                    <a:pt x="322" y="119"/>
                    <a:pt x="1" y="164"/>
                    <a:pt x="1" y="164"/>
                  </a:cubicBezTo>
                  <a:lnTo>
                    <a:pt x="19" y="271"/>
                  </a:lnTo>
                  <a:cubicBezTo>
                    <a:pt x="19" y="271"/>
                    <a:pt x="367" y="208"/>
                    <a:pt x="411" y="199"/>
                  </a:cubicBezTo>
                  <a:cubicBezTo>
                    <a:pt x="425" y="199"/>
                    <a:pt x="444" y="275"/>
                    <a:pt x="515" y="275"/>
                  </a:cubicBezTo>
                  <a:cubicBezTo>
                    <a:pt x="535" y="275"/>
                    <a:pt x="560" y="269"/>
                    <a:pt x="590" y="253"/>
                  </a:cubicBezTo>
                  <a:cubicBezTo>
                    <a:pt x="690" y="194"/>
                    <a:pt x="633" y="1"/>
                    <a:pt x="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4"/>
            <p:cNvSpPr/>
            <p:nvPr/>
          </p:nvSpPr>
          <p:spPr>
            <a:xfrm>
              <a:off x="2571596" y="3357270"/>
              <a:ext cx="74728" cy="65690"/>
            </a:xfrm>
            <a:custGeom>
              <a:avLst/>
              <a:gdLst/>
              <a:ahLst/>
              <a:cxnLst/>
              <a:rect l="l" t="t" r="r" b="b"/>
              <a:pathLst>
                <a:path w="587" h="516" extrusionOk="0">
                  <a:moveTo>
                    <a:pt x="404" y="1"/>
                  </a:moveTo>
                  <a:cubicBezTo>
                    <a:pt x="381" y="1"/>
                    <a:pt x="358" y="8"/>
                    <a:pt x="339" y="25"/>
                  </a:cubicBezTo>
                  <a:cubicBezTo>
                    <a:pt x="259" y="105"/>
                    <a:pt x="313" y="159"/>
                    <a:pt x="313" y="168"/>
                  </a:cubicBezTo>
                  <a:cubicBezTo>
                    <a:pt x="250" y="221"/>
                    <a:pt x="0" y="435"/>
                    <a:pt x="0" y="435"/>
                  </a:cubicBezTo>
                  <a:lnTo>
                    <a:pt x="72" y="516"/>
                  </a:lnTo>
                  <a:cubicBezTo>
                    <a:pt x="72" y="516"/>
                    <a:pt x="331" y="275"/>
                    <a:pt x="366" y="248"/>
                  </a:cubicBezTo>
                  <a:cubicBezTo>
                    <a:pt x="367" y="248"/>
                    <a:pt x="367" y="247"/>
                    <a:pt x="368" y="247"/>
                  </a:cubicBezTo>
                  <a:cubicBezTo>
                    <a:pt x="377" y="247"/>
                    <a:pt x="408" y="269"/>
                    <a:pt x="445" y="269"/>
                  </a:cubicBezTo>
                  <a:cubicBezTo>
                    <a:pt x="477" y="269"/>
                    <a:pt x="513" y="253"/>
                    <a:pt x="545" y="195"/>
                  </a:cubicBezTo>
                  <a:cubicBezTo>
                    <a:pt x="587" y="103"/>
                    <a:pt x="490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4"/>
            <p:cNvSpPr/>
            <p:nvPr/>
          </p:nvSpPr>
          <p:spPr>
            <a:xfrm>
              <a:off x="2529585" y="3319461"/>
              <a:ext cx="40992" cy="80839"/>
            </a:xfrm>
            <a:custGeom>
              <a:avLst/>
              <a:gdLst/>
              <a:ahLst/>
              <a:cxnLst/>
              <a:rect l="l" t="t" r="r" b="b"/>
              <a:pathLst>
                <a:path w="322" h="635" extrusionOk="0">
                  <a:moveTo>
                    <a:pt x="163" y="1"/>
                  </a:moveTo>
                  <a:cubicBezTo>
                    <a:pt x="105" y="1"/>
                    <a:pt x="49" y="30"/>
                    <a:pt x="36" y="90"/>
                  </a:cubicBezTo>
                  <a:cubicBezTo>
                    <a:pt x="18" y="197"/>
                    <a:pt x="99" y="206"/>
                    <a:pt x="90" y="215"/>
                  </a:cubicBezTo>
                  <a:cubicBezTo>
                    <a:pt x="81" y="295"/>
                    <a:pt x="0" y="608"/>
                    <a:pt x="0" y="608"/>
                  </a:cubicBezTo>
                  <a:lnTo>
                    <a:pt x="107" y="634"/>
                  </a:lnTo>
                  <a:cubicBezTo>
                    <a:pt x="107" y="634"/>
                    <a:pt x="179" y="295"/>
                    <a:pt x="188" y="251"/>
                  </a:cubicBezTo>
                  <a:cubicBezTo>
                    <a:pt x="188" y="233"/>
                    <a:pt x="322" y="251"/>
                    <a:pt x="304" y="99"/>
                  </a:cubicBezTo>
                  <a:cubicBezTo>
                    <a:pt x="290" y="34"/>
                    <a:pt x="226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4"/>
            <p:cNvSpPr/>
            <p:nvPr/>
          </p:nvSpPr>
          <p:spPr>
            <a:xfrm>
              <a:off x="2556828" y="3533079"/>
              <a:ext cx="46212" cy="80202"/>
            </a:xfrm>
            <a:custGeom>
              <a:avLst/>
              <a:gdLst/>
              <a:ahLst/>
              <a:cxnLst/>
              <a:rect l="l" t="t" r="r" b="b"/>
              <a:pathLst>
                <a:path w="363" h="630" extrusionOk="0">
                  <a:moveTo>
                    <a:pt x="108" y="0"/>
                  </a:moveTo>
                  <a:lnTo>
                    <a:pt x="9" y="27"/>
                  </a:lnTo>
                  <a:cubicBezTo>
                    <a:pt x="9" y="27"/>
                    <a:pt x="108" y="357"/>
                    <a:pt x="125" y="410"/>
                  </a:cubicBezTo>
                  <a:cubicBezTo>
                    <a:pt x="125" y="419"/>
                    <a:pt x="1" y="473"/>
                    <a:pt x="99" y="589"/>
                  </a:cubicBezTo>
                  <a:cubicBezTo>
                    <a:pt x="119" y="617"/>
                    <a:pt x="151" y="629"/>
                    <a:pt x="184" y="629"/>
                  </a:cubicBezTo>
                  <a:cubicBezTo>
                    <a:pt x="267" y="629"/>
                    <a:pt x="362" y="556"/>
                    <a:pt x="331" y="473"/>
                  </a:cubicBezTo>
                  <a:cubicBezTo>
                    <a:pt x="307" y="402"/>
                    <a:pt x="267" y="390"/>
                    <a:pt x="243" y="390"/>
                  </a:cubicBezTo>
                  <a:cubicBezTo>
                    <a:pt x="231" y="390"/>
                    <a:pt x="224" y="393"/>
                    <a:pt x="224" y="393"/>
                  </a:cubicBezTo>
                  <a:cubicBezTo>
                    <a:pt x="197" y="312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4"/>
            <p:cNvSpPr/>
            <p:nvPr/>
          </p:nvSpPr>
          <p:spPr>
            <a:xfrm>
              <a:off x="2462750" y="3315514"/>
              <a:ext cx="45321" cy="80202"/>
            </a:xfrm>
            <a:custGeom>
              <a:avLst/>
              <a:gdLst/>
              <a:ahLst/>
              <a:cxnLst/>
              <a:rect l="l" t="t" r="r" b="b"/>
              <a:pathLst>
                <a:path w="356" h="630" extrusionOk="0">
                  <a:moveTo>
                    <a:pt x="177" y="1"/>
                  </a:moveTo>
                  <a:cubicBezTo>
                    <a:pt x="93" y="1"/>
                    <a:pt x="0" y="74"/>
                    <a:pt x="26" y="157"/>
                  </a:cubicBezTo>
                  <a:cubicBezTo>
                    <a:pt x="50" y="228"/>
                    <a:pt x="89" y="240"/>
                    <a:pt x="116" y="240"/>
                  </a:cubicBezTo>
                  <a:cubicBezTo>
                    <a:pt x="129" y="240"/>
                    <a:pt x="139" y="237"/>
                    <a:pt x="142" y="237"/>
                  </a:cubicBezTo>
                  <a:cubicBezTo>
                    <a:pt x="160" y="317"/>
                    <a:pt x="249" y="630"/>
                    <a:pt x="249" y="630"/>
                  </a:cubicBezTo>
                  <a:lnTo>
                    <a:pt x="356" y="603"/>
                  </a:lnTo>
                  <a:cubicBezTo>
                    <a:pt x="356" y="603"/>
                    <a:pt x="249" y="273"/>
                    <a:pt x="231" y="219"/>
                  </a:cubicBezTo>
                  <a:cubicBezTo>
                    <a:pt x="231" y="210"/>
                    <a:pt x="356" y="157"/>
                    <a:pt x="267" y="41"/>
                  </a:cubicBezTo>
                  <a:cubicBezTo>
                    <a:pt x="244" y="13"/>
                    <a:pt x="211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4"/>
            <p:cNvSpPr/>
            <p:nvPr/>
          </p:nvSpPr>
          <p:spPr>
            <a:xfrm>
              <a:off x="2442126" y="3373693"/>
              <a:ext cx="180646" cy="169953"/>
            </a:xfrm>
            <a:custGeom>
              <a:avLst/>
              <a:gdLst/>
              <a:ahLst/>
              <a:cxnLst/>
              <a:rect l="l" t="t" r="r" b="b"/>
              <a:pathLst>
                <a:path w="1419" h="1335" extrusionOk="0">
                  <a:moveTo>
                    <a:pt x="711" y="1"/>
                  </a:moveTo>
                  <a:cubicBezTo>
                    <a:pt x="656" y="1"/>
                    <a:pt x="601" y="7"/>
                    <a:pt x="545" y="21"/>
                  </a:cubicBezTo>
                  <a:cubicBezTo>
                    <a:pt x="411" y="48"/>
                    <a:pt x="304" y="119"/>
                    <a:pt x="215" y="217"/>
                  </a:cubicBezTo>
                  <a:cubicBezTo>
                    <a:pt x="72" y="378"/>
                    <a:pt x="0" y="601"/>
                    <a:pt x="54" y="824"/>
                  </a:cubicBezTo>
                  <a:cubicBezTo>
                    <a:pt x="130" y="1134"/>
                    <a:pt x="404" y="1335"/>
                    <a:pt x="703" y="1335"/>
                  </a:cubicBezTo>
                  <a:cubicBezTo>
                    <a:pt x="756" y="1335"/>
                    <a:pt x="811" y="1328"/>
                    <a:pt x="866" y="1315"/>
                  </a:cubicBezTo>
                  <a:cubicBezTo>
                    <a:pt x="1000" y="1288"/>
                    <a:pt x="1107" y="1216"/>
                    <a:pt x="1196" y="1127"/>
                  </a:cubicBezTo>
                  <a:cubicBezTo>
                    <a:pt x="1348" y="967"/>
                    <a:pt x="1419" y="735"/>
                    <a:pt x="1356" y="512"/>
                  </a:cubicBezTo>
                  <a:cubicBezTo>
                    <a:pt x="1281" y="202"/>
                    <a:pt x="1013" y="1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74"/>
            <p:cNvSpPr/>
            <p:nvPr/>
          </p:nvSpPr>
          <p:spPr>
            <a:xfrm>
              <a:off x="2442126" y="3401318"/>
              <a:ext cx="152257" cy="142327"/>
            </a:xfrm>
            <a:custGeom>
              <a:avLst/>
              <a:gdLst/>
              <a:ahLst/>
              <a:cxnLst/>
              <a:rect l="l" t="t" r="r" b="b"/>
              <a:pathLst>
                <a:path w="1196" h="1118" extrusionOk="0">
                  <a:moveTo>
                    <a:pt x="215" y="0"/>
                  </a:moveTo>
                  <a:lnTo>
                    <a:pt x="215" y="0"/>
                  </a:lnTo>
                  <a:cubicBezTo>
                    <a:pt x="72" y="161"/>
                    <a:pt x="0" y="384"/>
                    <a:pt x="54" y="607"/>
                  </a:cubicBezTo>
                  <a:cubicBezTo>
                    <a:pt x="130" y="917"/>
                    <a:pt x="404" y="1118"/>
                    <a:pt x="703" y="1118"/>
                  </a:cubicBezTo>
                  <a:cubicBezTo>
                    <a:pt x="756" y="1118"/>
                    <a:pt x="811" y="1111"/>
                    <a:pt x="866" y="1098"/>
                  </a:cubicBezTo>
                  <a:cubicBezTo>
                    <a:pt x="1000" y="1071"/>
                    <a:pt x="1107" y="999"/>
                    <a:pt x="1196" y="910"/>
                  </a:cubicBezTo>
                  <a:lnTo>
                    <a:pt x="1196" y="910"/>
                  </a:lnTo>
                  <a:cubicBezTo>
                    <a:pt x="1110" y="937"/>
                    <a:pt x="1019" y="953"/>
                    <a:pt x="928" y="953"/>
                  </a:cubicBezTo>
                  <a:cubicBezTo>
                    <a:pt x="774" y="953"/>
                    <a:pt x="620" y="905"/>
                    <a:pt x="491" y="776"/>
                  </a:cubicBezTo>
                  <a:cubicBezTo>
                    <a:pt x="224" y="518"/>
                    <a:pt x="197" y="214"/>
                    <a:pt x="21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2544;p58"/>
          <p:cNvSpPr txBox="1">
            <a:spLocks/>
          </p:cNvSpPr>
          <p:nvPr/>
        </p:nvSpPr>
        <p:spPr>
          <a:xfrm>
            <a:off x="2968834" y="286024"/>
            <a:ext cx="3276300" cy="4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ngừa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13615" y="934350"/>
            <a:ext cx="6587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/>
            <a:r>
              <a:rPr lang="en-US" sz="1600" b="1" dirty="0">
                <a:solidFill>
                  <a:srgbClr val="FF0000"/>
                </a:solidFill>
                <a:latin typeface="+mn-lt"/>
              </a:rPr>
              <a:t>4.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Phòng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lây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nhiễm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chéo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457200" fontAlgn="base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marL="457200" fontAlgn="base"/>
            <a:r>
              <a:rPr lang="en-US" sz="1600" dirty="0">
                <a:latin typeface="+mn-lt"/>
              </a:rPr>
              <a:t>- </a:t>
            </a:r>
            <a:r>
              <a:rPr lang="en-US" sz="1600" dirty="0" err="1">
                <a:latin typeface="+mn-lt"/>
              </a:rPr>
              <a:t>Quan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sát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dấu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hiệu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cúm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như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sốt</a:t>
            </a:r>
            <a:r>
              <a:rPr lang="en-US" sz="1600" dirty="0">
                <a:latin typeface="+mn-lt"/>
              </a:rPr>
              <a:t>, ho, </a:t>
            </a:r>
            <a:r>
              <a:rPr lang="en-US" sz="1600" dirty="0" err="1">
                <a:latin typeface="+mn-lt"/>
              </a:rPr>
              <a:t>sổ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mũi</a:t>
            </a:r>
            <a:r>
              <a:rPr lang="en-US" sz="1600" dirty="0">
                <a:latin typeface="+mn-lt"/>
              </a:rPr>
              <a:t> ở </a:t>
            </a:r>
            <a:r>
              <a:rPr lang="en-US" sz="1600" dirty="0" err="1">
                <a:latin typeface="+mn-lt"/>
              </a:rPr>
              <a:t>học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sinh</a:t>
            </a:r>
            <a:r>
              <a:rPr lang="en-US" sz="1600" dirty="0">
                <a:latin typeface="+mn-lt"/>
              </a:rPr>
              <a:t>.</a:t>
            </a:r>
          </a:p>
          <a:p>
            <a:pPr marL="457200" fontAlgn="base"/>
            <a:endParaRPr lang="vi-VN" sz="1600" dirty="0">
              <a:latin typeface="+mn-lt"/>
            </a:endParaRPr>
          </a:p>
          <a:p>
            <a:pPr marL="457200" lvl="1" fontAlgn="base"/>
            <a:r>
              <a:rPr lang="en-US" sz="1600" dirty="0">
                <a:latin typeface="+mn-lt"/>
              </a:rPr>
              <a:t>- </a:t>
            </a:r>
            <a:r>
              <a:rPr lang="en-US" sz="1600" dirty="0" err="1">
                <a:latin typeface="+mn-lt"/>
              </a:rPr>
              <a:t>Nếu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có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học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nghi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ngờ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mắc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cúm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giáo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viên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cần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báo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ngay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nhà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trường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và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phụ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huynh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trẻ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nghỉ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ngơi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tránh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lây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lan</a:t>
            </a:r>
            <a:r>
              <a:rPr lang="en-US" sz="1600" dirty="0">
                <a:latin typeface="+mn-lt"/>
              </a:rPr>
              <a:t>.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13615" y="2724896"/>
            <a:ext cx="6095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/>
            <a:r>
              <a:rPr lang="en-US" sz="16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Bảo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vệ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sức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khỏe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cá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nhân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457200" fontAlgn="base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marL="457200" fontAlgn="base"/>
            <a:r>
              <a:rPr lang="en-US" sz="16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Đeo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khẩu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trang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đến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lớp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khi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giáo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viên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bị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ho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sổ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mũi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fontAlgn="base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457200" fontAlgn="base"/>
            <a:r>
              <a:rPr lang="en-US" sz="16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Giữ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khoảng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cách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học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sinh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hoặc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nghiệp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khi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triệu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chứng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bất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thường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3">
          <a:extLst>
            <a:ext uri="{FF2B5EF4-FFF2-40B4-BE49-F238E27FC236}">
              <a16:creationId xmlns:a16="http://schemas.microsoft.com/office/drawing/2014/main" id="{BF6454E4-B07C-E10E-EBD2-03C3898E3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6" name="Google Shape;2546;p58">
            <a:extLst>
              <a:ext uri="{FF2B5EF4-FFF2-40B4-BE49-F238E27FC236}">
                <a16:creationId xmlns:a16="http://schemas.microsoft.com/office/drawing/2014/main" id="{B4E65A9C-00E0-8264-6221-77687702F897}"/>
              </a:ext>
            </a:extLst>
          </p:cNvPr>
          <p:cNvGrpSpPr/>
          <p:nvPr/>
        </p:nvGrpSpPr>
        <p:grpSpPr>
          <a:xfrm>
            <a:off x="548923" y="1091712"/>
            <a:ext cx="2617349" cy="3515573"/>
            <a:chOff x="1062631" y="1049907"/>
            <a:chExt cx="2617349" cy="3515573"/>
          </a:xfrm>
        </p:grpSpPr>
        <p:grpSp>
          <p:nvGrpSpPr>
            <p:cNvPr id="2547" name="Google Shape;2547;p58">
              <a:extLst>
                <a:ext uri="{FF2B5EF4-FFF2-40B4-BE49-F238E27FC236}">
                  <a16:creationId xmlns:a16="http://schemas.microsoft.com/office/drawing/2014/main" id="{C6FC2E83-CFBB-F074-F47A-EF818F2E5E41}"/>
                </a:ext>
              </a:extLst>
            </p:cNvPr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2548" name="Google Shape;2548;p58">
                <a:extLst>
                  <a:ext uri="{FF2B5EF4-FFF2-40B4-BE49-F238E27FC236}">
                    <a16:creationId xmlns:a16="http://schemas.microsoft.com/office/drawing/2014/main" id="{10FBFF6F-2D47-0955-11C6-C2D68D72A413}"/>
                  </a:ext>
                </a:extLst>
              </p:cNvPr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chemeClr val="accent4">
                  <a:alpha val="165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8">
                <a:extLst>
                  <a:ext uri="{FF2B5EF4-FFF2-40B4-BE49-F238E27FC236}">
                    <a16:creationId xmlns:a16="http://schemas.microsoft.com/office/drawing/2014/main" id="{E3717320-CAE0-790A-0BE3-65584FEA3772}"/>
                  </a:ext>
                </a:extLst>
              </p:cNvPr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8">
                <a:extLst>
                  <a:ext uri="{FF2B5EF4-FFF2-40B4-BE49-F238E27FC236}">
                    <a16:creationId xmlns:a16="http://schemas.microsoft.com/office/drawing/2014/main" id="{61BC8537-7E71-652B-6465-055F8222DF21}"/>
                  </a:ext>
                </a:extLst>
              </p:cNvPr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8">
                <a:extLst>
                  <a:ext uri="{FF2B5EF4-FFF2-40B4-BE49-F238E27FC236}">
                    <a16:creationId xmlns:a16="http://schemas.microsoft.com/office/drawing/2014/main" id="{5B97BD14-508E-D7C8-FC77-49A8DACFDCC2}"/>
                  </a:ext>
                </a:extLst>
              </p:cNvPr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8">
                <a:extLst>
                  <a:ext uri="{FF2B5EF4-FFF2-40B4-BE49-F238E27FC236}">
                    <a16:creationId xmlns:a16="http://schemas.microsoft.com/office/drawing/2014/main" id="{F55A4117-E888-EFDD-9B48-E94FFCED3CCE}"/>
                  </a:ext>
                </a:extLst>
              </p:cNvPr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8">
                <a:extLst>
                  <a:ext uri="{FF2B5EF4-FFF2-40B4-BE49-F238E27FC236}">
                    <a16:creationId xmlns:a16="http://schemas.microsoft.com/office/drawing/2014/main" id="{B5F76CC2-1341-3809-AF85-4003F015A75B}"/>
                  </a:ext>
                </a:extLst>
              </p:cNvPr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8">
                <a:extLst>
                  <a:ext uri="{FF2B5EF4-FFF2-40B4-BE49-F238E27FC236}">
                    <a16:creationId xmlns:a16="http://schemas.microsoft.com/office/drawing/2014/main" id="{19726023-D084-BF81-805A-9FFF1C574859}"/>
                  </a:ext>
                </a:extLst>
              </p:cNvPr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8">
                <a:extLst>
                  <a:ext uri="{FF2B5EF4-FFF2-40B4-BE49-F238E27FC236}">
                    <a16:creationId xmlns:a16="http://schemas.microsoft.com/office/drawing/2014/main" id="{C1486254-BF19-4F9A-2B36-3B69AF14CCDE}"/>
                  </a:ext>
                </a:extLst>
              </p:cNvPr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8">
                <a:extLst>
                  <a:ext uri="{FF2B5EF4-FFF2-40B4-BE49-F238E27FC236}">
                    <a16:creationId xmlns:a16="http://schemas.microsoft.com/office/drawing/2014/main" id="{9A85D574-8620-02D4-E5DE-A48D2D1D8208}"/>
                  </a:ext>
                </a:extLst>
              </p:cNvPr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8">
                <a:extLst>
                  <a:ext uri="{FF2B5EF4-FFF2-40B4-BE49-F238E27FC236}">
                    <a16:creationId xmlns:a16="http://schemas.microsoft.com/office/drawing/2014/main" id="{BB644FAC-B381-47B1-2991-2C41AD5DCA31}"/>
                  </a:ext>
                </a:extLst>
              </p:cNvPr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8">
                <a:extLst>
                  <a:ext uri="{FF2B5EF4-FFF2-40B4-BE49-F238E27FC236}">
                    <a16:creationId xmlns:a16="http://schemas.microsoft.com/office/drawing/2014/main" id="{15F55769-A302-5C58-B5DB-2059AFE4F076}"/>
                  </a:ext>
                </a:extLst>
              </p:cNvPr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8">
                <a:extLst>
                  <a:ext uri="{FF2B5EF4-FFF2-40B4-BE49-F238E27FC236}">
                    <a16:creationId xmlns:a16="http://schemas.microsoft.com/office/drawing/2014/main" id="{C757CE62-BA99-67EB-05A2-C783CA392952}"/>
                  </a:ext>
                </a:extLst>
              </p:cNvPr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8">
                <a:extLst>
                  <a:ext uri="{FF2B5EF4-FFF2-40B4-BE49-F238E27FC236}">
                    <a16:creationId xmlns:a16="http://schemas.microsoft.com/office/drawing/2014/main" id="{18B247F4-4766-ACA9-94AD-5D8A07A0826C}"/>
                  </a:ext>
                </a:extLst>
              </p:cNvPr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8">
                <a:extLst>
                  <a:ext uri="{FF2B5EF4-FFF2-40B4-BE49-F238E27FC236}">
                    <a16:creationId xmlns:a16="http://schemas.microsoft.com/office/drawing/2014/main" id="{F82453B1-80DE-928B-364C-B71FDD11C7E2}"/>
                  </a:ext>
                </a:extLst>
              </p:cNvPr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8">
                <a:extLst>
                  <a:ext uri="{FF2B5EF4-FFF2-40B4-BE49-F238E27FC236}">
                    <a16:creationId xmlns:a16="http://schemas.microsoft.com/office/drawing/2014/main" id="{5D3025C9-F6A4-21AC-A59C-343BB0527985}"/>
                  </a:ext>
                </a:extLst>
              </p:cNvPr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8">
                <a:extLst>
                  <a:ext uri="{FF2B5EF4-FFF2-40B4-BE49-F238E27FC236}">
                    <a16:creationId xmlns:a16="http://schemas.microsoft.com/office/drawing/2014/main" id="{56E8ECDE-06B7-5759-841D-C032D0C4B225}"/>
                  </a:ext>
                </a:extLst>
              </p:cNvPr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8">
                <a:extLst>
                  <a:ext uri="{FF2B5EF4-FFF2-40B4-BE49-F238E27FC236}">
                    <a16:creationId xmlns:a16="http://schemas.microsoft.com/office/drawing/2014/main" id="{FB55263E-0550-8E58-8C4E-212B45AE72CE}"/>
                  </a:ext>
                </a:extLst>
              </p:cNvPr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8">
                <a:extLst>
                  <a:ext uri="{FF2B5EF4-FFF2-40B4-BE49-F238E27FC236}">
                    <a16:creationId xmlns:a16="http://schemas.microsoft.com/office/drawing/2014/main" id="{49FA83D0-2F84-7150-CA4D-BC4DCFDD2D49}"/>
                  </a:ext>
                </a:extLst>
              </p:cNvPr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8">
                <a:extLst>
                  <a:ext uri="{FF2B5EF4-FFF2-40B4-BE49-F238E27FC236}">
                    <a16:creationId xmlns:a16="http://schemas.microsoft.com/office/drawing/2014/main" id="{319857BA-5C8F-0ACC-1A90-59F1C1BEF31F}"/>
                  </a:ext>
                </a:extLst>
              </p:cNvPr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8">
                <a:extLst>
                  <a:ext uri="{FF2B5EF4-FFF2-40B4-BE49-F238E27FC236}">
                    <a16:creationId xmlns:a16="http://schemas.microsoft.com/office/drawing/2014/main" id="{5463824C-3A6A-C75C-D6A8-8CA5951A32C2}"/>
                  </a:ext>
                </a:extLst>
              </p:cNvPr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8">
                <a:extLst>
                  <a:ext uri="{FF2B5EF4-FFF2-40B4-BE49-F238E27FC236}">
                    <a16:creationId xmlns:a16="http://schemas.microsoft.com/office/drawing/2014/main" id="{B3CA2CC2-8FA1-15C0-07B9-EFD157EEE38D}"/>
                  </a:ext>
                </a:extLst>
              </p:cNvPr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8">
                <a:extLst>
                  <a:ext uri="{FF2B5EF4-FFF2-40B4-BE49-F238E27FC236}">
                    <a16:creationId xmlns:a16="http://schemas.microsoft.com/office/drawing/2014/main" id="{74D543E0-B164-B901-F46B-CD20A71DCFFA}"/>
                  </a:ext>
                </a:extLst>
              </p:cNvPr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8">
                <a:extLst>
                  <a:ext uri="{FF2B5EF4-FFF2-40B4-BE49-F238E27FC236}">
                    <a16:creationId xmlns:a16="http://schemas.microsoft.com/office/drawing/2014/main" id="{C1EB3781-886C-2DE5-82C5-9A485809A2A3}"/>
                  </a:ext>
                </a:extLst>
              </p:cNvPr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8">
                <a:extLst>
                  <a:ext uri="{FF2B5EF4-FFF2-40B4-BE49-F238E27FC236}">
                    <a16:creationId xmlns:a16="http://schemas.microsoft.com/office/drawing/2014/main" id="{FBF38653-818D-6286-CF7D-7081E0D9538F}"/>
                  </a:ext>
                </a:extLst>
              </p:cNvPr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8">
                <a:extLst>
                  <a:ext uri="{FF2B5EF4-FFF2-40B4-BE49-F238E27FC236}">
                    <a16:creationId xmlns:a16="http://schemas.microsoft.com/office/drawing/2014/main" id="{94CF8CEB-27C0-6472-F815-5AB944F2B966}"/>
                  </a:ext>
                </a:extLst>
              </p:cNvPr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8">
                <a:extLst>
                  <a:ext uri="{FF2B5EF4-FFF2-40B4-BE49-F238E27FC236}">
                    <a16:creationId xmlns:a16="http://schemas.microsoft.com/office/drawing/2014/main" id="{235EBEA9-16AB-024C-7F2F-39F97D1EC1E1}"/>
                  </a:ext>
                </a:extLst>
              </p:cNvPr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8">
                <a:extLst>
                  <a:ext uri="{FF2B5EF4-FFF2-40B4-BE49-F238E27FC236}">
                    <a16:creationId xmlns:a16="http://schemas.microsoft.com/office/drawing/2014/main" id="{77F9EA5E-D12F-743F-1068-E144C6984C13}"/>
                  </a:ext>
                </a:extLst>
              </p:cNvPr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8">
                <a:extLst>
                  <a:ext uri="{FF2B5EF4-FFF2-40B4-BE49-F238E27FC236}">
                    <a16:creationId xmlns:a16="http://schemas.microsoft.com/office/drawing/2014/main" id="{52B82A5C-B39E-830F-5ACF-170787EDDC5D}"/>
                  </a:ext>
                </a:extLst>
              </p:cNvPr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8">
                <a:extLst>
                  <a:ext uri="{FF2B5EF4-FFF2-40B4-BE49-F238E27FC236}">
                    <a16:creationId xmlns:a16="http://schemas.microsoft.com/office/drawing/2014/main" id="{756243BE-CB01-5FDD-6410-0E76C79E136B}"/>
                  </a:ext>
                </a:extLst>
              </p:cNvPr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8">
                <a:extLst>
                  <a:ext uri="{FF2B5EF4-FFF2-40B4-BE49-F238E27FC236}">
                    <a16:creationId xmlns:a16="http://schemas.microsoft.com/office/drawing/2014/main" id="{9C6F2602-956B-D06A-AB00-84A46704CCEB}"/>
                  </a:ext>
                </a:extLst>
              </p:cNvPr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8">
                <a:extLst>
                  <a:ext uri="{FF2B5EF4-FFF2-40B4-BE49-F238E27FC236}">
                    <a16:creationId xmlns:a16="http://schemas.microsoft.com/office/drawing/2014/main" id="{AF7A970D-F1D4-3FD3-28A4-B0DC23840153}"/>
                  </a:ext>
                </a:extLst>
              </p:cNvPr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8">
                <a:extLst>
                  <a:ext uri="{FF2B5EF4-FFF2-40B4-BE49-F238E27FC236}">
                    <a16:creationId xmlns:a16="http://schemas.microsoft.com/office/drawing/2014/main" id="{45E6A618-99CE-706C-5183-DDD6015DE73C}"/>
                  </a:ext>
                </a:extLst>
              </p:cNvPr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0" name="Google Shape;2580;p58">
                <a:extLst>
                  <a:ext uri="{FF2B5EF4-FFF2-40B4-BE49-F238E27FC236}">
                    <a16:creationId xmlns:a16="http://schemas.microsoft.com/office/drawing/2014/main" id="{795CB3C1-9A41-62DB-CB96-CCF58CBBD8B1}"/>
                  </a:ext>
                </a:extLst>
              </p:cNvPr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2581" name="Google Shape;2581;p58">
                  <a:extLst>
                    <a:ext uri="{FF2B5EF4-FFF2-40B4-BE49-F238E27FC236}">
                      <a16:creationId xmlns:a16="http://schemas.microsoft.com/office/drawing/2014/main" id="{88C24782-8CAC-BE63-4228-47DF40C0D162}"/>
                    </a:ext>
                  </a:extLst>
                </p:cNvPr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8">
                  <a:extLst>
                    <a:ext uri="{FF2B5EF4-FFF2-40B4-BE49-F238E27FC236}">
                      <a16:creationId xmlns:a16="http://schemas.microsoft.com/office/drawing/2014/main" id="{748A2CBF-318B-A073-A64B-DA61E3EA929F}"/>
                    </a:ext>
                  </a:extLst>
                </p:cNvPr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8">
                  <a:extLst>
                    <a:ext uri="{FF2B5EF4-FFF2-40B4-BE49-F238E27FC236}">
                      <a16:creationId xmlns:a16="http://schemas.microsoft.com/office/drawing/2014/main" id="{52DD973A-9FFE-84D5-CAD4-DBF6D1580079}"/>
                    </a:ext>
                  </a:extLst>
                </p:cNvPr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8">
                  <a:extLst>
                    <a:ext uri="{FF2B5EF4-FFF2-40B4-BE49-F238E27FC236}">
                      <a16:creationId xmlns:a16="http://schemas.microsoft.com/office/drawing/2014/main" id="{32A6275B-B024-15F4-1023-BEA43F2C146D}"/>
                    </a:ext>
                  </a:extLst>
                </p:cNvPr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8">
                  <a:extLst>
                    <a:ext uri="{FF2B5EF4-FFF2-40B4-BE49-F238E27FC236}">
                      <a16:creationId xmlns:a16="http://schemas.microsoft.com/office/drawing/2014/main" id="{7222CB6B-0670-A989-FFC1-1533A132C185}"/>
                    </a:ext>
                  </a:extLst>
                </p:cNvPr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8">
                  <a:extLst>
                    <a:ext uri="{FF2B5EF4-FFF2-40B4-BE49-F238E27FC236}">
                      <a16:creationId xmlns:a16="http://schemas.microsoft.com/office/drawing/2014/main" id="{72F6FDF2-CE2B-AF1D-BD3E-5A62CD309EE8}"/>
                    </a:ext>
                  </a:extLst>
                </p:cNvPr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87" name="Google Shape;2587;p58">
                <a:extLst>
                  <a:ext uri="{FF2B5EF4-FFF2-40B4-BE49-F238E27FC236}">
                    <a16:creationId xmlns:a16="http://schemas.microsoft.com/office/drawing/2014/main" id="{132FAD07-00AC-EDB5-ED34-038494DC1E63}"/>
                  </a:ext>
                </a:extLst>
              </p:cNvPr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8" name="Google Shape;2588;p58">
              <a:extLst>
                <a:ext uri="{FF2B5EF4-FFF2-40B4-BE49-F238E27FC236}">
                  <a16:creationId xmlns:a16="http://schemas.microsoft.com/office/drawing/2014/main" id="{FA0B39D1-6ABB-4354-1459-ABCC14C0FFC6}"/>
                </a:ext>
              </a:extLst>
            </p:cNvPr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2589" name="Google Shape;2589;p58">
                <a:extLst>
                  <a:ext uri="{FF2B5EF4-FFF2-40B4-BE49-F238E27FC236}">
                    <a16:creationId xmlns:a16="http://schemas.microsoft.com/office/drawing/2014/main" id="{B87540A5-DADB-D322-A2BF-851CF6A98569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8">
                <a:extLst>
                  <a:ext uri="{FF2B5EF4-FFF2-40B4-BE49-F238E27FC236}">
                    <a16:creationId xmlns:a16="http://schemas.microsoft.com/office/drawing/2014/main" id="{81F66E24-9189-2F2C-51D2-A176ADECD586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8">
                <a:extLst>
                  <a:ext uri="{FF2B5EF4-FFF2-40B4-BE49-F238E27FC236}">
                    <a16:creationId xmlns:a16="http://schemas.microsoft.com/office/drawing/2014/main" id="{0A555F13-A806-A003-9743-14CEF74660B0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8">
                <a:extLst>
                  <a:ext uri="{FF2B5EF4-FFF2-40B4-BE49-F238E27FC236}">
                    <a16:creationId xmlns:a16="http://schemas.microsoft.com/office/drawing/2014/main" id="{ADAD9CE6-3CF7-A138-F464-0AB865B97BC3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8">
                <a:extLst>
                  <a:ext uri="{FF2B5EF4-FFF2-40B4-BE49-F238E27FC236}">
                    <a16:creationId xmlns:a16="http://schemas.microsoft.com/office/drawing/2014/main" id="{C853C181-E936-1F7A-D8B5-A2CAFD308AE8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8">
                <a:extLst>
                  <a:ext uri="{FF2B5EF4-FFF2-40B4-BE49-F238E27FC236}">
                    <a16:creationId xmlns:a16="http://schemas.microsoft.com/office/drawing/2014/main" id="{D45DBB11-7F46-CE44-C027-9EEE4F3B991A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8">
                <a:extLst>
                  <a:ext uri="{FF2B5EF4-FFF2-40B4-BE49-F238E27FC236}">
                    <a16:creationId xmlns:a16="http://schemas.microsoft.com/office/drawing/2014/main" id="{11832189-5C5E-2741-8BF0-54A495975283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8">
                <a:extLst>
                  <a:ext uri="{FF2B5EF4-FFF2-40B4-BE49-F238E27FC236}">
                    <a16:creationId xmlns:a16="http://schemas.microsoft.com/office/drawing/2014/main" id="{B59CBED8-93BD-1DEF-1D2C-F1729D5F1B42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8">
                <a:extLst>
                  <a:ext uri="{FF2B5EF4-FFF2-40B4-BE49-F238E27FC236}">
                    <a16:creationId xmlns:a16="http://schemas.microsoft.com/office/drawing/2014/main" id="{72BF53A6-700A-017B-BA51-31B35D0BA492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8">
                <a:extLst>
                  <a:ext uri="{FF2B5EF4-FFF2-40B4-BE49-F238E27FC236}">
                    <a16:creationId xmlns:a16="http://schemas.microsoft.com/office/drawing/2014/main" id="{64B46405-92AA-5706-E53C-5426D0322144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8">
                <a:extLst>
                  <a:ext uri="{FF2B5EF4-FFF2-40B4-BE49-F238E27FC236}">
                    <a16:creationId xmlns:a16="http://schemas.microsoft.com/office/drawing/2014/main" id="{DC16A52A-7693-3288-D32A-B90A44E5A788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8">
                <a:extLst>
                  <a:ext uri="{FF2B5EF4-FFF2-40B4-BE49-F238E27FC236}">
                    <a16:creationId xmlns:a16="http://schemas.microsoft.com/office/drawing/2014/main" id="{C9CBB5C3-8C7D-604B-0B24-32E8EABF0BE4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1" name="Google Shape;2601;p58">
              <a:extLst>
                <a:ext uri="{FF2B5EF4-FFF2-40B4-BE49-F238E27FC236}">
                  <a16:creationId xmlns:a16="http://schemas.microsoft.com/office/drawing/2014/main" id="{76D0960E-7A3F-04C2-B954-B833621F54AE}"/>
                </a:ext>
              </a:extLst>
            </p:cNvPr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2602" name="Google Shape;2602;p58">
                <a:extLst>
                  <a:ext uri="{FF2B5EF4-FFF2-40B4-BE49-F238E27FC236}">
                    <a16:creationId xmlns:a16="http://schemas.microsoft.com/office/drawing/2014/main" id="{9C9BE14C-5F78-7E25-8449-EDFA5960A636}"/>
                  </a:ext>
                </a:extLst>
              </p:cNvPr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8">
                <a:extLst>
                  <a:ext uri="{FF2B5EF4-FFF2-40B4-BE49-F238E27FC236}">
                    <a16:creationId xmlns:a16="http://schemas.microsoft.com/office/drawing/2014/main" id="{398E9D5A-1890-AB4F-4E2E-287E70FB7D5D}"/>
                  </a:ext>
                </a:extLst>
              </p:cNvPr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8">
                <a:extLst>
                  <a:ext uri="{FF2B5EF4-FFF2-40B4-BE49-F238E27FC236}">
                    <a16:creationId xmlns:a16="http://schemas.microsoft.com/office/drawing/2014/main" id="{3D29E981-1E80-9B15-0C08-A9938EC755D2}"/>
                  </a:ext>
                </a:extLst>
              </p:cNvPr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8">
                <a:extLst>
                  <a:ext uri="{FF2B5EF4-FFF2-40B4-BE49-F238E27FC236}">
                    <a16:creationId xmlns:a16="http://schemas.microsoft.com/office/drawing/2014/main" id="{DC0E4D94-6358-5234-83A8-99E95F3210B3}"/>
                  </a:ext>
                </a:extLst>
              </p:cNvPr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8">
                <a:extLst>
                  <a:ext uri="{FF2B5EF4-FFF2-40B4-BE49-F238E27FC236}">
                    <a16:creationId xmlns:a16="http://schemas.microsoft.com/office/drawing/2014/main" id="{3F7CF239-8883-3647-654E-639728D99A37}"/>
                  </a:ext>
                </a:extLst>
              </p:cNvPr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8">
                <a:extLst>
                  <a:ext uri="{FF2B5EF4-FFF2-40B4-BE49-F238E27FC236}">
                    <a16:creationId xmlns:a16="http://schemas.microsoft.com/office/drawing/2014/main" id="{78C0B121-469C-0AE3-E1A6-FE03E55143AB}"/>
                  </a:ext>
                </a:extLst>
              </p:cNvPr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8">
                <a:extLst>
                  <a:ext uri="{FF2B5EF4-FFF2-40B4-BE49-F238E27FC236}">
                    <a16:creationId xmlns:a16="http://schemas.microsoft.com/office/drawing/2014/main" id="{14A63FF9-D259-EFE4-AC55-B76A229D7A5E}"/>
                  </a:ext>
                </a:extLst>
              </p:cNvPr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8">
                <a:extLst>
                  <a:ext uri="{FF2B5EF4-FFF2-40B4-BE49-F238E27FC236}">
                    <a16:creationId xmlns:a16="http://schemas.microsoft.com/office/drawing/2014/main" id="{0D55B772-A41A-F389-11BB-96CD56FA2B4D}"/>
                  </a:ext>
                </a:extLst>
              </p:cNvPr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58">
                <a:extLst>
                  <a:ext uri="{FF2B5EF4-FFF2-40B4-BE49-F238E27FC236}">
                    <a16:creationId xmlns:a16="http://schemas.microsoft.com/office/drawing/2014/main" id="{4B16184C-58A9-1726-5E05-CDCBD5F70883}"/>
                  </a:ext>
                </a:extLst>
              </p:cNvPr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8">
                <a:extLst>
                  <a:ext uri="{FF2B5EF4-FFF2-40B4-BE49-F238E27FC236}">
                    <a16:creationId xmlns:a16="http://schemas.microsoft.com/office/drawing/2014/main" id="{112A23E7-8AC8-B258-4A3A-15AA6E4F63F3}"/>
                  </a:ext>
                </a:extLst>
              </p:cNvPr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8">
                <a:extLst>
                  <a:ext uri="{FF2B5EF4-FFF2-40B4-BE49-F238E27FC236}">
                    <a16:creationId xmlns:a16="http://schemas.microsoft.com/office/drawing/2014/main" id="{2631D784-B4D3-4470-80F1-AEC8D0EE3A1A}"/>
                  </a:ext>
                </a:extLst>
              </p:cNvPr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8">
                <a:extLst>
                  <a:ext uri="{FF2B5EF4-FFF2-40B4-BE49-F238E27FC236}">
                    <a16:creationId xmlns:a16="http://schemas.microsoft.com/office/drawing/2014/main" id="{DDBDADAF-C64F-BD00-0E8B-091119316810}"/>
                  </a:ext>
                </a:extLst>
              </p:cNvPr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4" name="Google Shape;2614;p58">
              <a:extLst>
                <a:ext uri="{FF2B5EF4-FFF2-40B4-BE49-F238E27FC236}">
                  <a16:creationId xmlns:a16="http://schemas.microsoft.com/office/drawing/2014/main" id="{6EE709BE-A39A-4350-EAF5-29BC54444345}"/>
                </a:ext>
              </a:extLst>
            </p:cNvPr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2615" name="Google Shape;2615;p58">
                <a:extLst>
                  <a:ext uri="{FF2B5EF4-FFF2-40B4-BE49-F238E27FC236}">
                    <a16:creationId xmlns:a16="http://schemas.microsoft.com/office/drawing/2014/main" id="{0AED856B-64CE-1DB3-52CE-5E03E69B28AE}"/>
                  </a:ext>
                </a:extLst>
              </p:cNvPr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8">
                <a:extLst>
                  <a:ext uri="{FF2B5EF4-FFF2-40B4-BE49-F238E27FC236}">
                    <a16:creationId xmlns:a16="http://schemas.microsoft.com/office/drawing/2014/main" id="{6E8F9049-4D73-52FC-3727-E154D55E8406}"/>
                  </a:ext>
                </a:extLst>
              </p:cNvPr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8">
                <a:extLst>
                  <a:ext uri="{FF2B5EF4-FFF2-40B4-BE49-F238E27FC236}">
                    <a16:creationId xmlns:a16="http://schemas.microsoft.com/office/drawing/2014/main" id="{A49F3E97-119A-C1FC-CDA9-A0F7A26D4055}"/>
                  </a:ext>
                </a:extLst>
              </p:cNvPr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8">
                <a:extLst>
                  <a:ext uri="{FF2B5EF4-FFF2-40B4-BE49-F238E27FC236}">
                    <a16:creationId xmlns:a16="http://schemas.microsoft.com/office/drawing/2014/main" id="{AED146FA-0394-3044-EB48-BC744A4F2156}"/>
                  </a:ext>
                </a:extLst>
              </p:cNvPr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8">
                <a:extLst>
                  <a:ext uri="{FF2B5EF4-FFF2-40B4-BE49-F238E27FC236}">
                    <a16:creationId xmlns:a16="http://schemas.microsoft.com/office/drawing/2014/main" id="{11C8A156-7CB2-3FF7-5388-5392D1906AB4}"/>
                  </a:ext>
                </a:extLst>
              </p:cNvPr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8">
                <a:extLst>
                  <a:ext uri="{FF2B5EF4-FFF2-40B4-BE49-F238E27FC236}">
                    <a16:creationId xmlns:a16="http://schemas.microsoft.com/office/drawing/2014/main" id="{DFE7C4FA-46F9-6F4F-FB4F-EFB5AFCB007A}"/>
                  </a:ext>
                </a:extLst>
              </p:cNvPr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8">
                <a:extLst>
                  <a:ext uri="{FF2B5EF4-FFF2-40B4-BE49-F238E27FC236}">
                    <a16:creationId xmlns:a16="http://schemas.microsoft.com/office/drawing/2014/main" id="{A9FB2B23-BBFD-C9DF-794A-668AA502980E}"/>
                  </a:ext>
                </a:extLst>
              </p:cNvPr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58">
                <a:extLst>
                  <a:ext uri="{FF2B5EF4-FFF2-40B4-BE49-F238E27FC236}">
                    <a16:creationId xmlns:a16="http://schemas.microsoft.com/office/drawing/2014/main" id="{6E3A2F1B-EAE4-0DDE-3B42-079C4BD61B71}"/>
                  </a:ext>
                </a:extLst>
              </p:cNvPr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8">
                <a:extLst>
                  <a:ext uri="{FF2B5EF4-FFF2-40B4-BE49-F238E27FC236}">
                    <a16:creationId xmlns:a16="http://schemas.microsoft.com/office/drawing/2014/main" id="{F802BB1C-23FB-BB10-F7C9-93D19E078A1E}"/>
                  </a:ext>
                </a:extLst>
              </p:cNvPr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8">
                <a:extLst>
                  <a:ext uri="{FF2B5EF4-FFF2-40B4-BE49-F238E27FC236}">
                    <a16:creationId xmlns:a16="http://schemas.microsoft.com/office/drawing/2014/main" id="{05DF6752-DFDD-F7AC-D600-2DD256D0700C}"/>
                  </a:ext>
                </a:extLst>
              </p:cNvPr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58">
                <a:extLst>
                  <a:ext uri="{FF2B5EF4-FFF2-40B4-BE49-F238E27FC236}">
                    <a16:creationId xmlns:a16="http://schemas.microsoft.com/office/drawing/2014/main" id="{A8D66BAD-69FC-FB2B-467B-D6955BB989E5}"/>
                  </a:ext>
                </a:extLst>
              </p:cNvPr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58">
                <a:extLst>
                  <a:ext uri="{FF2B5EF4-FFF2-40B4-BE49-F238E27FC236}">
                    <a16:creationId xmlns:a16="http://schemas.microsoft.com/office/drawing/2014/main" id="{0314F807-08DE-7DFC-EA36-76D66519837C}"/>
                  </a:ext>
                </a:extLst>
              </p:cNvPr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1544CD2-C7EF-B837-0EC7-FACF54C1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47" y="157478"/>
            <a:ext cx="3911580" cy="48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82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4108" name="Google Shape;4108;p82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4109" name="Google Shape;4109;p82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chemeClr val="accent4">
                  <a:alpha val="165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82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82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82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82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82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82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82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82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82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82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82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82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82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82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82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82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82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82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82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82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82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82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2" name="Google Shape;4132;p82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4133" name="Google Shape;4133;p82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82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82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82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82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82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82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82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82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82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82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82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5" name="Google Shape;4145;p82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4146" name="Google Shape;4146;p82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82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82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82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82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82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82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82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82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82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82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82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8" name="Google Shape;4158;p82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4159" name="Google Shape;4159;p82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82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82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82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82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82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82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82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82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82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82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82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71" name="Google Shape;4171;p82"/>
          <p:cNvGrpSpPr/>
          <p:nvPr/>
        </p:nvGrpSpPr>
        <p:grpSpPr>
          <a:xfrm>
            <a:off x="5402297" y="3441481"/>
            <a:ext cx="2974941" cy="1152067"/>
            <a:chOff x="5162639" y="3451334"/>
            <a:chExt cx="2974941" cy="1152067"/>
          </a:xfrm>
        </p:grpSpPr>
        <p:grpSp>
          <p:nvGrpSpPr>
            <p:cNvPr id="4172" name="Google Shape;4172;p82"/>
            <p:cNvGrpSpPr/>
            <p:nvPr/>
          </p:nvGrpSpPr>
          <p:grpSpPr>
            <a:xfrm>
              <a:off x="7823621" y="3786055"/>
              <a:ext cx="313960" cy="322877"/>
              <a:chOff x="518771" y="2301105"/>
              <a:chExt cx="313960" cy="322877"/>
            </a:xfrm>
          </p:grpSpPr>
          <p:sp>
            <p:nvSpPr>
              <p:cNvPr id="4173" name="Google Shape;4173;p82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82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82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82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82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82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82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82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82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82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82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82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5" name="Google Shape;4185;p82"/>
            <p:cNvGrpSpPr/>
            <p:nvPr/>
          </p:nvGrpSpPr>
          <p:grpSpPr>
            <a:xfrm>
              <a:off x="5162639" y="3542767"/>
              <a:ext cx="267023" cy="274639"/>
              <a:chOff x="518771" y="2301105"/>
              <a:chExt cx="313960" cy="322877"/>
            </a:xfrm>
          </p:grpSpPr>
          <p:sp>
            <p:nvSpPr>
              <p:cNvPr id="4186" name="Google Shape;4186;p82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82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82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82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82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82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82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82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82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82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82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82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8" name="Google Shape;4198;p82"/>
            <p:cNvGrpSpPr/>
            <p:nvPr/>
          </p:nvGrpSpPr>
          <p:grpSpPr>
            <a:xfrm>
              <a:off x="6077462" y="3451334"/>
              <a:ext cx="873785" cy="1152067"/>
              <a:chOff x="5772662" y="3451334"/>
              <a:chExt cx="873785" cy="1152067"/>
            </a:xfrm>
          </p:grpSpPr>
          <p:sp>
            <p:nvSpPr>
              <p:cNvPr id="4199" name="Google Shape;4199;p82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chemeClr val="accent4">
                  <a:alpha val="165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82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82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82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82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82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82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82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82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82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82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82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11" name="Google Shape;4211;p82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82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82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82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82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82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82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82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82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82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82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82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82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82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2847;p66"/>
          <p:cNvSpPr txBox="1">
            <a:spLocks/>
          </p:cNvSpPr>
          <p:nvPr/>
        </p:nvSpPr>
        <p:spPr>
          <a:xfrm>
            <a:off x="1612330" y="895035"/>
            <a:ext cx="5919340" cy="73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None/>
              <a:defRPr sz="21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/>
            <a:r>
              <a:rPr lang="vi-VN" sz="2800" dirty="0">
                <a:latin typeface="+mj-lt"/>
              </a:rPr>
              <a:t>Buổi thuyết trình xin được phép kết thúc</a:t>
            </a:r>
          </a:p>
        </p:txBody>
      </p:sp>
      <p:sp>
        <p:nvSpPr>
          <p:cNvPr id="130" name="Google Shape;2846;p66"/>
          <p:cNvSpPr txBox="1">
            <a:spLocks noGrp="1"/>
          </p:cNvSpPr>
          <p:nvPr>
            <p:ph type="title"/>
          </p:nvPr>
        </p:nvSpPr>
        <p:spPr>
          <a:xfrm>
            <a:off x="1279081" y="1735828"/>
            <a:ext cx="6630492" cy="10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2"/>
                </a:solidFill>
                <a:latin typeface="+mj-lt"/>
              </a:rPr>
              <a:t>CẢM ƠN QUÝ THẦY CÔ ĐÃ CHÚ Ý LẮNG NGHE</a:t>
            </a:r>
            <a:endParaRPr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p63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NỘI DUNG TRÌNH BÀY</a:t>
            </a:r>
            <a:endParaRPr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93" name="Google Shape;2793;p63"/>
          <p:cNvSpPr txBox="1">
            <a:spLocks noGrp="1"/>
          </p:cNvSpPr>
          <p:nvPr>
            <p:ph type="title"/>
          </p:nvPr>
        </p:nvSpPr>
        <p:spPr>
          <a:xfrm>
            <a:off x="720000" y="3310550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2794" name="Google Shape;2794;p63"/>
          <p:cNvSpPr txBox="1">
            <a:spLocks noGrp="1"/>
          </p:cNvSpPr>
          <p:nvPr>
            <p:ph type="subTitle" idx="1"/>
          </p:nvPr>
        </p:nvSpPr>
        <p:spPr>
          <a:xfrm>
            <a:off x="1999674" y="3393050"/>
            <a:ext cx="230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j-lt"/>
              </a:rPr>
              <a:t>Phòng ngừa</a:t>
            </a:r>
            <a:endParaRPr sz="2800" b="1" dirty="0">
              <a:latin typeface="+mj-lt"/>
            </a:endParaRPr>
          </a:p>
        </p:txBody>
      </p:sp>
      <p:sp>
        <p:nvSpPr>
          <p:cNvPr id="2799" name="Google Shape;2799;p63"/>
          <p:cNvSpPr txBox="1">
            <a:spLocks noGrp="1"/>
          </p:cNvSpPr>
          <p:nvPr>
            <p:ph type="title" idx="7"/>
          </p:nvPr>
        </p:nvSpPr>
        <p:spPr>
          <a:xfrm>
            <a:off x="720000" y="1379725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800" name="Google Shape;2800;p63"/>
          <p:cNvSpPr txBox="1">
            <a:spLocks noGrp="1"/>
          </p:cNvSpPr>
          <p:nvPr>
            <p:ph type="subTitle" idx="8"/>
          </p:nvPr>
        </p:nvSpPr>
        <p:spPr>
          <a:xfrm>
            <a:off x="1999674" y="1482625"/>
            <a:ext cx="230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" sz="2800" b="1" dirty="0">
                <a:latin typeface="Arial" panose="020B0604020202020204" pitchFamily="34" charset="0"/>
                <a:cs typeface="Arial" panose="020B0604020202020204" pitchFamily="34" charset="0"/>
              </a:rPr>
              <a:t> niệm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2" name="Google Shape;2802;p63"/>
          <p:cNvSpPr txBox="1">
            <a:spLocks noGrp="1"/>
          </p:cNvSpPr>
          <p:nvPr>
            <p:ph type="title" idx="13"/>
          </p:nvPr>
        </p:nvSpPr>
        <p:spPr>
          <a:xfrm>
            <a:off x="720000" y="2362777"/>
            <a:ext cx="1051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803" name="Google Shape;2803;p63"/>
          <p:cNvSpPr txBox="1">
            <a:spLocks noGrp="1"/>
          </p:cNvSpPr>
          <p:nvPr>
            <p:ph type="subTitle" idx="14"/>
          </p:nvPr>
        </p:nvSpPr>
        <p:spPr>
          <a:xfrm>
            <a:off x="1999674" y="2427900"/>
            <a:ext cx="2572326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Triệu chứng và biến chứng</a:t>
            </a:r>
            <a:endParaRPr sz="28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58"/>
          <p:cNvSpPr txBox="1">
            <a:spLocks noGrp="1"/>
          </p:cNvSpPr>
          <p:nvPr>
            <p:ph type="title"/>
          </p:nvPr>
        </p:nvSpPr>
        <p:spPr>
          <a:xfrm>
            <a:off x="3686105" y="1033074"/>
            <a:ext cx="3276300" cy="5949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Khái niệm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5" name="Google Shape;2545;p58"/>
          <p:cNvSpPr txBox="1">
            <a:spLocks noGrp="1"/>
          </p:cNvSpPr>
          <p:nvPr>
            <p:ph type="subTitle" idx="1"/>
          </p:nvPr>
        </p:nvSpPr>
        <p:spPr>
          <a:xfrm>
            <a:off x="3686105" y="1839783"/>
            <a:ext cx="4646238" cy="23028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/>
            <a:r>
              <a:rPr lang="vi-VN" sz="1800" dirty="0">
                <a:latin typeface="+mn-lt"/>
              </a:rPr>
              <a:t>Cúm là một bệnh truyền nhiễm </a:t>
            </a:r>
            <a:r>
              <a:rPr lang="en-US" sz="1800" dirty="0" err="1">
                <a:latin typeface="+mn-lt"/>
              </a:rPr>
              <a:t>cấp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tính</a:t>
            </a:r>
            <a:r>
              <a:rPr lang="en-US" sz="1800" dirty="0">
                <a:latin typeface="+mn-lt"/>
              </a:rPr>
              <a:t> qua </a:t>
            </a:r>
            <a:r>
              <a:rPr lang="en-US" sz="1800" dirty="0" err="1">
                <a:latin typeface="+mn-lt"/>
              </a:rPr>
              <a:t>đường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hô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hấp</a:t>
            </a:r>
            <a:r>
              <a:rPr lang="en-US" sz="1800" dirty="0">
                <a:latin typeface="+mn-lt"/>
              </a:rPr>
              <a:t> do virus </a:t>
            </a:r>
            <a:r>
              <a:rPr lang="en-US" sz="1800" dirty="0" err="1">
                <a:latin typeface="+mn-lt"/>
              </a:rPr>
              <a:t>gây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ra</a:t>
            </a:r>
            <a:r>
              <a:rPr lang="en-US" sz="1800" dirty="0">
                <a:latin typeface="+mn-lt"/>
              </a:rPr>
              <a:t>, </a:t>
            </a:r>
            <a:r>
              <a:rPr lang="vi-VN" sz="1800" dirty="0">
                <a:latin typeface="+mn-lt"/>
              </a:rPr>
              <a:t>dễ gây thành dịch lớn. Bệnh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có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thể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diễn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tiến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từ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nhẹ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đến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nặng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gây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nhiều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biến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chứng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nguy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hiểm</a:t>
            </a:r>
            <a:r>
              <a:rPr lang="en-US" sz="1800" dirty="0">
                <a:latin typeface="+mn-lt"/>
              </a:rPr>
              <a:t>.</a:t>
            </a:r>
          </a:p>
          <a:p>
            <a:pPr marL="0" lvl="0" indent="0" algn="just"/>
            <a:endParaRPr lang="en-US" sz="1800" dirty="0">
              <a:latin typeface="+mn-lt"/>
            </a:endParaRPr>
          </a:p>
          <a:p>
            <a:pPr marL="0" lvl="0" indent="0" algn="just"/>
            <a:r>
              <a:rPr lang="en-US" sz="1800" dirty="0" err="1">
                <a:latin typeface="+mn-lt"/>
              </a:rPr>
              <a:t>Trẻ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em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khi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mắc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bệnh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cúm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diễn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tiến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nặng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nguy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hiểm</a:t>
            </a:r>
            <a:r>
              <a:rPr lang="en-US" sz="1800" dirty="0">
                <a:latin typeface="+mn-lt"/>
              </a:rPr>
              <a:t> do </a:t>
            </a:r>
            <a:r>
              <a:rPr lang="en-US" sz="1800" dirty="0" err="1">
                <a:latin typeface="+mn-lt"/>
              </a:rPr>
              <a:t>hệ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miễn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dịch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chưa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hoàn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thiện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xuyên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tiếp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xúc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môi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học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tập</a:t>
            </a:r>
            <a:r>
              <a:rPr lang="en-US" sz="1800" dirty="0">
                <a:latin typeface="+mn-lt"/>
              </a:rPr>
              <a:t>.</a:t>
            </a:r>
          </a:p>
        </p:txBody>
      </p:sp>
      <p:grpSp>
        <p:nvGrpSpPr>
          <p:cNvPr id="2546" name="Google Shape;2546;p58"/>
          <p:cNvGrpSpPr/>
          <p:nvPr/>
        </p:nvGrpSpPr>
        <p:grpSpPr>
          <a:xfrm>
            <a:off x="548923" y="1091712"/>
            <a:ext cx="2617349" cy="3515573"/>
            <a:chOff x="1062631" y="1049907"/>
            <a:chExt cx="2617349" cy="3515573"/>
          </a:xfrm>
        </p:grpSpPr>
        <p:grpSp>
          <p:nvGrpSpPr>
            <p:cNvPr id="2547" name="Google Shape;2547;p58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2548" name="Google Shape;2548;p58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chemeClr val="accent4">
                  <a:alpha val="165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8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8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8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8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8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8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8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8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8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8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8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8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8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8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8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8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8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8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8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8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8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8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8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8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8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8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8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8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8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8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8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0" name="Google Shape;2580;p58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2581" name="Google Shape;2581;p58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8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8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8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8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8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87" name="Google Shape;2587;p58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8" name="Google Shape;2588;p58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2589" name="Google Shape;2589;p58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8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8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8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8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8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8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8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8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8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8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8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1" name="Google Shape;2601;p58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2602" name="Google Shape;260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4" name="Google Shape;2614;p58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2615" name="Google Shape;2615;p58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8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8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8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8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8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8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58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8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8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58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58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44;p58"/>
          <p:cNvSpPr txBox="1">
            <a:spLocks/>
          </p:cNvSpPr>
          <p:nvPr/>
        </p:nvSpPr>
        <p:spPr>
          <a:xfrm>
            <a:off x="796543" y="1502761"/>
            <a:ext cx="2339712" cy="59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900" y="2122484"/>
            <a:ext cx="3672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 dirty="0">
                <a:latin typeface="+mn-lt"/>
              </a:rPr>
              <a:t>Thời kỳ ủ bệnh:</a:t>
            </a:r>
            <a:r>
              <a:rPr lang="vi-VN" sz="1800" dirty="0">
                <a:latin typeface="+mn-lt"/>
              </a:rPr>
              <a:t> Thông thường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kéo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từ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+mn-lt"/>
              </a:rPr>
              <a:t>24-48 giờ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nhưng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>
                <a:latin typeface="+mn-lt"/>
              </a:rPr>
              <a:t>có thể </a:t>
            </a:r>
            <a:r>
              <a:rPr lang="vi-VN" sz="1800" dirty="0">
                <a:solidFill>
                  <a:srgbClr val="FF0000"/>
                </a:solidFill>
                <a:latin typeface="+mn-lt"/>
              </a:rPr>
              <a:t>kéo dài đến 3 ngày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6C58E-7FF9-9D9E-3A7D-DD1064D7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73" y="124963"/>
            <a:ext cx="3458686" cy="48935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2544;p58"/>
          <p:cNvSpPr txBox="1">
            <a:spLocks/>
          </p:cNvSpPr>
          <p:nvPr/>
        </p:nvSpPr>
        <p:spPr>
          <a:xfrm>
            <a:off x="572420" y="1028792"/>
            <a:ext cx="3276300" cy="59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Google Shape;2545;p58"/>
          <p:cNvSpPr txBox="1">
            <a:spLocks noGrp="1"/>
          </p:cNvSpPr>
          <p:nvPr>
            <p:ph type="subTitle" idx="1"/>
          </p:nvPr>
        </p:nvSpPr>
        <p:spPr>
          <a:xfrm>
            <a:off x="730744" y="1811822"/>
            <a:ext cx="4139207" cy="23028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Đường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hô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hấp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>
                <a:latin typeface="+mn-lt"/>
              </a:rPr>
              <a:t>Viêm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phổi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suy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hô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hấp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viêm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phế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quản</a:t>
            </a:r>
            <a:r>
              <a:rPr lang="en-US" sz="1800" dirty="0">
                <a:latin typeface="+mn-lt"/>
              </a:rPr>
              <a:t>,…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Suy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giảm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hệ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miễn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dịch</a:t>
            </a:r>
            <a:endParaRPr lang="en-US" sz="18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Mắc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bệnh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nhiễm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trùng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err="1">
                <a:latin typeface="+mn-lt"/>
              </a:rPr>
              <a:t>Viêm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não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viêm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xoang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viêm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khớp</a:t>
            </a:r>
            <a:r>
              <a:rPr lang="en-US" sz="1800" dirty="0">
                <a:latin typeface="+mn-lt"/>
              </a:rPr>
              <a:t>,…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Bệnh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lý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về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tim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mạch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69" y="1428510"/>
            <a:ext cx="3537613" cy="2964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p67"/>
          <p:cNvSpPr txBox="1">
            <a:spLocks noGrp="1"/>
          </p:cNvSpPr>
          <p:nvPr>
            <p:ph type="subTitle" idx="1"/>
          </p:nvPr>
        </p:nvSpPr>
        <p:spPr>
          <a:xfrm flipH="1">
            <a:off x="1722794" y="635206"/>
            <a:ext cx="5877982" cy="6197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b="1" dirty="0">
                <a:solidFill>
                  <a:srgbClr val="FF0000"/>
                </a:solidFill>
                <a:latin typeface="+mn-lt"/>
              </a:rPr>
              <a:t>1. Vệ sinh tay (theo Bộ Y Tế)</a:t>
            </a:r>
            <a:endParaRPr dirty="0">
              <a:latin typeface="+mn-lt"/>
            </a:endParaRPr>
          </a:p>
        </p:txBody>
      </p:sp>
      <p:grpSp>
        <p:nvGrpSpPr>
          <p:cNvPr id="3041" name="Google Shape;3041;p67"/>
          <p:cNvGrpSpPr/>
          <p:nvPr/>
        </p:nvGrpSpPr>
        <p:grpSpPr>
          <a:xfrm>
            <a:off x="75654" y="1829275"/>
            <a:ext cx="1299831" cy="2646571"/>
            <a:chOff x="75654" y="1829275"/>
            <a:chExt cx="1299831" cy="2646571"/>
          </a:xfrm>
        </p:grpSpPr>
        <p:grpSp>
          <p:nvGrpSpPr>
            <p:cNvPr id="3042" name="Google Shape;3042;p67"/>
            <p:cNvGrpSpPr/>
            <p:nvPr/>
          </p:nvGrpSpPr>
          <p:grpSpPr>
            <a:xfrm>
              <a:off x="86451" y="1829275"/>
              <a:ext cx="226434" cy="215983"/>
              <a:chOff x="8128931" y="2944158"/>
              <a:chExt cx="295066" cy="281485"/>
            </a:xfrm>
          </p:grpSpPr>
          <p:sp>
            <p:nvSpPr>
              <p:cNvPr id="3043" name="Google Shape;3043;p67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67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67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67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67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67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67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67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67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67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67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67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5" name="Google Shape;3055;p67"/>
            <p:cNvGrpSpPr/>
            <p:nvPr/>
          </p:nvGrpSpPr>
          <p:grpSpPr>
            <a:xfrm flipH="1">
              <a:off x="75654" y="2287770"/>
              <a:ext cx="1299831" cy="2188076"/>
              <a:chOff x="10466900" y="838075"/>
              <a:chExt cx="2028450" cy="3414600"/>
            </a:xfrm>
          </p:grpSpPr>
          <p:sp>
            <p:nvSpPr>
              <p:cNvPr id="3056" name="Google Shape;3056;p67"/>
              <p:cNvSpPr/>
              <p:nvPr/>
            </p:nvSpPr>
            <p:spPr>
              <a:xfrm>
                <a:off x="10466900" y="2653425"/>
                <a:ext cx="56080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2432" h="19201" extrusionOk="0">
                    <a:moveTo>
                      <a:pt x="5967" y="0"/>
                    </a:moveTo>
                    <a:cubicBezTo>
                      <a:pt x="4807" y="0"/>
                      <a:pt x="3846" y="332"/>
                      <a:pt x="3215" y="1127"/>
                    </a:cubicBezTo>
                    <a:cubicBezTo>
                      <a:pt x="0" y="5157"/>
                      <a:pt x="2639" y="11096"/>
                      <a:pt x="11227" y="16451"/>
                    </a:cubicBezTo>
                    <a:cubicBezTo>
                      <a:pt x="12730" y="17391"/>
                      <a:pt x="14418" y="18313"/>
                      <a:pt x="16289" y="19200"/>
                    </a:cubicBezTo>
                    <a:lnTo>
                      <a:pt x="22431" y="8146"/>
                    </a:lnTo>
                    <a:cubicBezTo>
                      <a:pt x="22431" y="8146"/>
                      <a:pt x="16923" y="3952"/>
                      <a:pt x="11679" y="1587"/>
                    </a:cubicBezTo>
                    <a:cubicBezTo>
                      <a:pt x="9617" y="652"/>
                      <a:pt x="7595" y="0"/>
                      <a:pt x="5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67"/>
              <p:cNvSpPr/>
              <p:nvPr/>
            </p:nvSpPr>
            <p:spPr>
              <a:xfrm>
                <a:off x="10608675" y="2760475"/>
                <a:ext cx="162325" cy="169050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762" extrusionOk="0">
                    <a:moveTo>
                      <a:pt x="3244" y="1"/>
                    </a:moveTo>
                    <a:cubicBezTo>
                      <a:pt x="1455" y="1"/>
                      <a:pt x="0" y="1517"/>
                      <a:pt x="0" y="3379"/>
                    </a:cubicBezTo>
                    <a:cubicBezTo>
                      <a:pt x="0" y="5246"/>
                      <a:pt x="1455" y="6761"/>
                      <a:pt x="3244" y="6761"/>
                    </a:cubicBezTo>
                    <a:cubicBezTo>
                      <a:pt x="5038" y="6761"/>
                      <a:pt x="6492" y="5246"/>
                      <a:pt x="6492" y="3379"/>
                    </a:cubicBezTo>
                    <a:cubicBezTo>
                      <a:pt x="6492" y="1517"/>
                      <a:pt x="5038" y="1"/>
                      <a:pt x="3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67"/>
              <p:cNvSpPr/>
              <p:nvPr/>
            </p:nvSpPr>
            <p:spPr>
              <a:xfrm>
                <a:off x="10640475" y="2690325"/>
                <a:ext cx="351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2107" extrusionOk="0">
                    <a:moveTo>
                      <a:pt x="705" y="1"/>
                    </a:moveTo>
                    <a:cubicBezTo>
                      <a:pt x="317" y="1"/>
                      <a:pt x="1" y="471"/>
                      <a:pt x="1" y="1057"/>
                    </a:cubicBezTo>
                    <a:cubicBezTo>
                      <a:pt x="1" y="1637"/>
                      <a:pt x="317" y="2107"/>
                      <a:pt x="705" y="2107"/>
                    </a:cubicBezTo>
                    <a:cubicBezTo>
                      <a:pt x="1089" y="2107"/>
                      <a:pt x="1406" y="1637"/>
                      <a:pt x="1406" y="1057"/>
                    </a:cubicBezTo>
                    <a:cubicBezTo>
                      <a:pt x="1406" y="471"/>
                      <a:pt x="1089" y="1"/>
                      <a:pt x="7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67"/>
              <p:cNvSpPr/>
              <p:nvPr/>
            </p:nvSpPr>
            <p:spPr>
              <a:xfrm>
                <a:off x="10566825" y="2730900"/>
                <a:ext cx="4967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824" extrusionOk="0">
                    <a:moveTo>
                      <a:pt x="659" y="0"/>
                    </a:moveTo>
                    <a:cubicBezTo>
                      <a:pt x="516" y="0"/>
                      <a:pt x="387" y="43"/>
                      <a:pt x="288" y="134"/>
                    </a:cubicBezTo>
                    <a:cubicBezTo>
                      <a:pt x="0" y="393"/>
                      <a:pt x="82" y="949"/>
                      <a:pt x="471" y="1381"/>
                    </a:cubicBezTo>
                    <a:cubicBezTo>
                      <a:pt x="727" y="1666"/>
                      <a:pt x="1054" y="1823"/>
                      <a:pt x="1330" y="1823"/>
                    </a:cubicBezTo>
                    <a:cubicBezTo>
                      <a:pt x="1472" y="1823"/>
                      <a:pt x="1600" y="1781"/>
                      <a:pt x="1699" y="1693"/>
                    </a:cubicBezTo>
                    <a:cubicBezTo>
                      <a:pt x="1986" y="1434"/>
                      <a:pt x="1905" y="873"/>
                      <a:pt x="1512" y="441"/>
                    </a:cubicBezTo>
                    <a:cubicBezTo>
                      <a:pt x="1256" y="158"/>
                      <a:pt x="933" y="0"/>
                      <a:pt x="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67"/>
              <p:cNvSpPr/>
              <p:nvPr/>
            </p:nvSpPr>
            <p:spPr>
              <a:xfrm>
                <a:off x="10538150" y="2811175"/>
                <a:ext cx="5470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1417" extrusionOk="0">
                    <a:moveTo>
                      <a:pt x="1200" y="0"/>
                    </a:moveTo>
                    <a:cubicBezTo>
                      <a:pt x="1137" y="0"/>
                      <a:pt x="1073" y="4"/>
                      <a:pt x="1008" y="12"/>
                    </a:cubicBezTo>
                    <a:cubicBezTo>
                      <a:pt x="432" y="85"/>
                      <a:pt x="0" y="454"/>
                      <a:pt x="49" y="838"/>
                    </a:cubicBezTo>
                    <a:cubicBezTo>
                      <a:pt x="91" y="1178"/>
                      <a:pt x="495" y="1416"/>
                      <a:pt x="988" y="1416"/>
                    </a:cubicBezTo>
                    <a:cubicBezTo>
                      <a:pt x="1051" y="1416"/>
                      <a:pt x="1115" y="1412"/>
                      <a:pt x="1180" y="1404"/>
                    </a:cubicBezTo>
                    <a:cubicBezTo>
                      <a:pt x="1756" y="1332"/>
                      <a:pt x="2188" y="962"/>
                      <a:pt x="2141" y="579"/>
                    </a:cubicBezTo>
                    <a:cubicBezTo>
                      <a:pt x="2098" y="239"/>
                      <a:pt x="1693" y="0"/>
                      <a:pt x="12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67"/>
              <p:cNvSpPr/>
              <p:nvPr/>
            </p:nvSpPr>
            <p:spPr>
              <a:xfrm>
                <a:off x="11946825" y="3595000"/>
                <a:ext cx="282850" cy="331875"/>
              </a:xfrm>
              <a:custGeom>
                <a:avLst/>
                <a:gdLst/>
                <a:ahLst/>
                <a:cxnLst/>
                <a:rect l="l" t="t" r="r" b="b"/>
                <a:pathLst>
                  <a:path w="11314" h="13275" extrusionOk="0">
                    <a:moveTo>
                      <a:pt x="6707" y="1"/>
                    </a:moveTo>
                    <a:cubicBezTo>
                      <a:pt x="5543" y="1"/>
                      <a:pt x="4297" y="735"/>
                      <a:pt x="3306" y="1510"/>
                    </a:cubicBezTo>
                    <a:cubicBezTo>
                      <a:pt x="2192" y="2374"/>
                      <a:pt x="1400" y="3301"/>
                      <a:pt x="1400" y="3301"/>
                    </a:cubicBezTo>
                    <a:lnTo>
                      <a:pt x="0" y="9791"/>
                    </a:lnTo>
                    <a:cubicBezTo>
                      <a:pt x="0" y="9791"/>
                      <a:pt x="2917" y="13274"/>
                      <a:pt x="5702" y="13274"/>
                    </a:cubicBezTo>
                    <a:cubicBezTo>
                      <a:pt x="6562" y="13274"/>
                      <a:pt x="7411" y="12941"/>
                      <a:pt x="8156" y="12070"/>
                    </a:cubicBezTo>
                    <a:cubicBezTo>
                      <a:pt x="8612" y="11543"/>
                      <a:pt x="8929" y="11058"/>
                      <a:pt x="9144" y="10617"/>
                    </a:cubicBezTo>
                    <a:cubicBezTo>
                      <a:pt x="10426" y="7987"/>
                      <a:pt x="7983" y="6899"/>
                      <a:pt x="7983" y="6899"/>
                    </a:cubicBezTo>
                    <a:cubicBezTo>
                      <a:pt x="7983" y="6899"/>
                      <a:pt x="11313" y="4528"/>
                      <a:pt x="8770" y="1107"/>
                    </a:cubicBezTo>
                    <a:cubicBezTo>
                      <a:pt x="8177" y="307"/>
                      <a:pt x="7459" y="1"/>
                      <a:pt x="67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67"/>
              <p:cNvSpPr/>
              <p:nvPr/>
            </p:nvSpPr>
            <p:spPr>
              <a:xfrm>
                <a:off x="11963250" y="3632725"/>
                <a:ext cx="212175" cy="294150"/>
              </a:xfrm>
              <a:custGeom>
                <a:avLst/>
                <a:gdLst/>
                <a:ahLst/>
                <a:cxnLst/>
                <a:rect l="l" t="t" r="r" b="b"/>
                <a:pathLst>
                  <a:path w="8487" h="11766" extrusionOk="0">
                    <a:moveTo>
                      <a:pt x="2649" y="1"/>
                    </a:moveTo>
                    <a:lnTo>
                      <a:pt x="2649" y="1"/>
                    </a:lnTo>
                    <a:cubicBezTo>
                      <a:pt x="2222" y="333"/>
                      <a:pt x="1843" y="673"/>
                      <a:pt x="1540" y="966"/>
                    </a:cubicBezTo>
                    <a:cubicBezTo>
                      <a:pt x="1535" y="1037"/>
                      <a:pt x="1535" y="1105"/>
                      <a:pt x="1535" y="1177"/>
                    </a:cubicBezTo>
                    <a:cubicBezTo>
                      <a:pt x="1458" y="3945"/>
                      <a:pt x="1027" y="6593"/>
                      <a:pt x="1" y="8988"/>
                    </a:cubicBezTo>
                    <a:cubicBezTo>
                      <a:pt x="1022" y="10010"/>
                      <a:pt x="3066" y="11766"/>
                      <a:pt x="5048" y="11766"/>
                    </a:cubicBezTo>
                    <a:cubicBezTo>
                      <a:pt x="5907" y="11766"/>
                      <a:pt x="6755" y="11435"/>
                      <a:pt x="7499" y="10561"/>
                    </a:cubicBezTo>
                    <a:cubicBezTo>
                      <a:pt x="7955" y="10034"/>
                      <a:pt x="8272" y="9549"/>
                      <a:pt x="8487" y="9108"/>
                    </a:cubicBezTo>
                    <a:cubicBezTo>
                      <a:pt x="2510" y="9022"/>
                      <a:pt x="2337" y="3014"/>
                      <a:pt x="2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67"/>
              <p:cNvSpPr/>
              <p:nvPr/>
            </p:nvSpPr>
            <p:spPr>
              <a:xfrm>
                <a:off x="10866525" y="3758575"/>
                <a:ext cx="683875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27355" h="19111" extrusionOk="0">
                    <a:moveTo>
                      <a:pt x="9354" y="0"/>
                    </a:moveTo>
                    <a:cubicBezTo>
                      <a:pt x="9080" y="312"/>
                      <a:pt x="8811" y="653"/>
                      <a:pt x="8557" y="1018"/>
                    </a:cubicBezTo>
                    <a:cubicBezTo>
                      <a:pt x="5846" y="4865"/>
                      <a:pt x="5347" y="10263"/>
                      <a:pt x="5362" y="13818"/>
                    </a:cubicBezTo>
                    <a:cubicBezTo>
                      <a:pt x="5371" y="16016"/>
                      <a:pt x="5572" y="17507"/>
                      <a:pt x="5572" y="17507"/>
                    </a:cubicBezTo>
                    <a:cubicBezTo>
                      <a:pt x="5572" y="17507"/>
                      <a:pt x="5268" y="17498"/>
                      <a:pt x="4803" y="17498"/>
                    </a:cubicBezTo>
                    <a:cubicBezTo>
                      <a:pt x="3271" y="17498"/>
                      <a:pt x="0" y="17600"/>
                      <a:pt x="136" y="18472"/>
                    </a:cubicBezTo>
                    <a:cubicBezTo>
                      <a:pt x="205" y="18935"/>
                      <a:pt x="3227" y="19110"/>
                      <a:pt x="6957" y="19110"/>
                    </a:cubicBezTo>
                    <a:cubicBezTo>
                      <a:pt x="8960" y="19110"/>
                      <a:pt x="11166" y="19060"/>
                      <a:pt x="13230" y="18976"/>
                    </a:cubicBezTo>
                    <a:cubicBezTo>
                      <a:pt x="16901" y="18827"/>
                      <a:pt x="20125" y="18568"/>
                      <a:pt x="20931" y="18300"/>
                    </a:cubicBezTo>
                    <a:cubicBezTo>
                      <a:pt x="22187" y="17882"/>
                      <a:pt x="25205" y="13415"/>
                      <a:pt x="27355" y="8416"/>
                    </a:cubicBezTo>
                    <a:lnTo>
                      <a:pt x="93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67"/>
              <p:cNvSpPr/>
              <p:nvPr/>
            </p:nvSpPr>
            <p:spPr>
              <a:xfrm>
                <a:off x="10711350" y="2788800"/>
                <a:ext cx="1291125" cy="1347325"/>
              </a:xfrm>
              <a:custGeom>
                <a:avLst/>
                <a:gdLst/>
                <a:ahLst/>
                <a:cxnLst/>
                <a:rect l="l" t="t" r="r" b="b"/>
                <a:pathLst>
                  <a:path w="51645" h="53893" extrusionOk="0">
                    <a:moveTo>
                      <a:pt x="29100" y="1"/>
                    </a:moveTo>
                    <a:cubicBezTo>
                      <a:pt x="28464" y="1"/>
                      <a:pt x="27824" y="4"/>
                      <a:pt x="27185" y="10"/>
                    </a:cubicBezTo>
                    <a:cubicBezTo>
                      <a:pt x="19355" y="68"/>
                      <a:pt x="11688" y="538"/>
                      <a:pt x="11688" y="538"/>
                    </a:cubicBezTo>
                    <a:cubicBezTo>
                      <a:pt x="11688" y="538"/>
                      <a:pt x="10800" y="1843"/>
                      <a:pt x="9515" y="3998"/>
                    </a:cubicBezTo>
                    <a:cubicBezTo>
                      <a:pt x="6132" y="9678"/>
                      <a:pt x="1" y="21251"/>
                      <a:pt x="193" y="30285"/>
                    </a:cubicBezTo>
                    <a:cubicBezTo>
                      <a:pt x="317" y="36326"/>
                      <a:pt x="2697" y="42352"/>
                      <a:pt x="7202" y="46794"/>
                    </a:cubicBezTo>
                    <a:cubicBezTo>
                      <a:pt x="11463" y="51007"/>
                      <a:pt x="17623" y="53804"/>
                      <a:pt x="25583" y="53891"/>
                    </a:cubicBezTo>
                    <a:cubicBezTo>
                      <a:pt x="25702" y="53892"/>
                      <a:pt x="25820" y="53892"/>
                      <a:pt x="25940" y="53892"/>
                    </a:cubicBezTo>
                    <a:cubicBezTo>
                      <a:pt x="26811" y="53892"/>
                      <a:pt x="27704" y="53862"/>
                      <a:pt x="28620" y="53800"/>
                    </a:cubicBezTo>
                    <a:cubicBezTo>
                      <a:pt x="30501" y="53665"/>
                      <a:pt x="32238" y="53454"/>
                      <a:pt x="33835" y="53180"/>
                    </a:cubicBezTo>
                    <a:cubicBezTo>
                      <a:pt x="47816" y="50810"/>
                      <a:pt x="51377" y="43436"/>
                      <a:pt x="51611" y="34934"/>
                    </a:cubicBezTo>
                    <a:cubicBezTo>
                      <a:pt x="51645" y="33667"/>
                      <a:pt x="51592" y="32185"/>
                      <a:pt x="51472" y="30563"/>
                    </a:cubicBezTo>
                    <a:cubicBezTo>
                      <a:pt x="51410" y="29800"/>
                      <a:pt x="51337" y="29008"/>
                      <a:pt x="51246" y="28193"/>
                    </a:cubicBezTo>
                    <a:cubicBezTo>
                      <a:pt x="50522" y="21601"/>
                      <a:pt x="48824" y="13487"/>
                      <a:pt x="46833" y="7878"/>
                    </a:cubicBezTo>
                    <a:cubicBezTo>
                      <a:pt x="46065" y="5701"/>
                      <a:pt x="45245" y="3901"/>
                      <a:pt x="44424" y="2712"/>
                    </a:cubicBezTo>
                    <a:cubicBezTo>
                      <a:pt x="44012" y="2112"/>
                      <a:pt x="43594" y="1671"/>
                      <a:pt x="43186" y="1416"/>
                    </a:cubicBezTo>
                    <a:cubicBezTo>
                      <a:pt x="43009" y="1306"/>
                      <a:pt x="42793" y="1205"/>
                      <a:pt x="42544" y="1113"/>
                    </a:cubicBezTo>
                    <a:cubicBezTo>
                      <a:pt x="42466" y="1090"/>
                      <a:pt x="42395" y="1062"/>
                      <a:pt x="42313" y="1037"/>
                    </a:cubicBezTo>
                    <a:cubicBezTo>
                      <a:pt x="42231" y="1009"/>
                      <a:pt x="42154" y="989"/>
                      <a:pt x="42063" y="960"/>
                    </a:cubicBezTo>
                    <a:cubicBezTo>
                      <a:pt x="41982" y="936"/>
                      <a:pt x="41895" y="912"/>
                      <a:pt x="41804" y="889"/>
                    </a:cubicBezTo>
                    <a:cubicBezTo>
                      <a:pt x="41618" y="840"/>
                      <a:pt x="41421" y="797"/>
                      <a:pt x="41215" y="754"/>
                    </a:cubicBezTo>
                    <a:cubicBezTo>
                      <a:pt x="41018" y="710"/>
                      <a:pt x="40801" y="672"/>
                      <a:pt x="40586" y="634"/>
                    </a:cubicBezTo>
                    <a:cubicBezTo>
                      <a:pt x="40471" y="615"/>
                      <a:pt x="40351" y="595"/>
                      <a:pt x="40231" y="581"/>
                    </a:cubicBezTo>
                    <a:cubicBezTo>
                      <a:pt x="40110" y="562"/>
                      <a:pt x="39991" y="543"/>
                      <a:pt x="39871" y="524"/>
                    </a:cubicBezTo>
                    <a:cubicBezTo>
                      <a:pt x="39747" y="509"/>
                      <a:pt x="39621" y="490"/>
                      <a:pt x="39497" y="475"/>
                    </a:cubicBezTo>
                    <a:cubicBezTo>
                      <a:pt x="39368" y="457"/>
                      <a:pt x="39242" y="447"/>
                      <a:pt x="39109" y="428"/>
                    </a:cubicBezTo>
                    <a:cubicBezTo>
                      <a:pt x="38844" y="399"/>
                      <a:pt x="38576" y="371"/>
                      <a:pt x="38297" y="346"/>
                    </a:cubicBezTo>
                    <a:cubicBezTo>
                      <a:pt x="38159" y="331"/>
                      <a:pt x="38015" y="318"/>
                      <a:pt x="37871" y="303"/>
                    </a:cubicBezTo>
                    <a:cubicBezTo>
                      <a:pt x="37727" y="293"/>
                      <a:pt x="37583" y="278"/>
                      <a:pt x="37433" y="269"/>
                    </a:cubicBezTo>
                    <a:cubicBezTo>
                      <a:pt x="37289" y="255"/>
                      <a:pt x="37136" y="245"/>
                      <a:pt x="36992" y="236"/>
                    </a:cubicBezTo>
                    <a:cubicBezTo>
                      <a:pt x="36691" y="216"/>
                      <a:pt x="36383" y="198"/>
                      <a:pt x="36066" y="178"/>
                    </a:cubicBezTo>
                    <a:cubicBezTo>
                      <a:pt x="35788" y="159"/>
                      <a:pt x="35504" y="145"/>
                      <a:pt x="35222" y="130"/>
                    </a:cubicBezTo>
                    <a:cubicBezTo>
                      <a:pt x="35044" y="121"/>
                      <a:pt x="34862" y="116"/>
                      <a:pt x="34680" y="112"/>
                    </a:cubicBezTo>
                    <a:cubicBezTo>
                      <a:pt x="33956" y="77"/>
                      <a:pt x="33202" y="54"/>
                      <a:pt x="32435" y="39"/>
                    </a:cubicBezTo>
                    <a:cubicBezTo>
                      <a:pt x="32136" y="30"/>
                      <a:pt x="31839" y="25"/>
                      <a:pt x="31542" y="19"/>
                    </a:cubicBezTo>
                    <a:cubicBezTo>
                      <a:pt x="30739" y="6"/>
                      <a:pt x="29922" y="1"/>
                      <a:pt x="29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67"/>
              <p:cNvSpPr/>
              <p:nvPr/>
            </p:nvSpPr>
            <p:spPr>
              <a:xfrm>
                <a:off x="10709575" y="2789050"/>
                <a:ext cx="1050750" cy="1199600"/>
              </a:xfrm>
              <a:custGeom>
                <a:avLst/>
                <a:gdLst/>
                <a:ahLst/>
                <a:cxnLst/>
                <a:rect l="l" t="t" r="r" b="b"/>
                <a:pathLst>
                  <a:path w="42030" h="47984" extrusionOk="0">
                    <a:moveTo>
                      <a:pt x="27256" y="0"/>
                    </a:moveTo>
                    <a:cubicBezTo>
                      <a:pt x="19426" y="58"/>
                      <a:pt x="11759" y="528"/>
                      <a:pt x="11759" y="528"/>
                    </a:cubicBezTo>
                    <a:cubicBezTo>
                      <a:pt x="11759" y="528"/>
                      <a:pt x="0" y="17810"/>
                      <a:pt x="264" y="30275"/>
                    </a:cubicBezTo>
                    <a:cubicBezTo>
                      <a:pt x="388" y="36316"/>
                      <a:pt x="2768" y="42342"/>
                      <a:pt x="7273" y="46784"/>
                    </a:cubicBezTo>
                    <a:cubicBezTo>
                      <a:pt x="9559" y="47559"/>
                      <a:pt x="12219" y="47983"/>
                      <a:pt x="14999" y="47983"/>
                    </a:cubicBezTo>
                    <a:cubicBezTo>
                      <a:pt x="23414" y="47983"/>
                      <a:pt x="32928" y="44090"/>
                      <a:pt x="36502" y="34219"/>
                    </a:cubicBezTo>
                    <a:cubicBezTo>
                      <a:pt x="42030" y="18951"/>
                      <a:pt x="30183" y="4126"/>
                      <a:pt x="30183" y="4126"/>
                    </a:cubicBezTo>
                    <a:cubicBezTo>
                      <a:pt x="29190" y="2553"/>
                      <a:pt x="28212" y="1185"/>
                      <a:pt x="27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67"/>
              <p:cNvSpPr/>
              <p:nvPr/>
            </p:nvSpPr>
            <p:spPr>
              <a:xfrm>
                <a:off x="11501575" y="2943550"/>
                <a:ext cx="496600" cy="629625"/>
              </a:xfrm>
              <a:custGeom>
                <a:avLst/>
                <a:gdLst/>
                <a:ahLst/>
                <a:cxnLst/>
                <a:rect l="l" t="t" r="r" b="b"/>
                <a:pathLst>
                  <a:path w="19864" h="25185" extrusionOk="0">
                    <a:moveTo>
                      <a:pt x="2312" y="0"/>
                    </a:moveTo>
                    <a:cubicBezTo>
                      <a:pt x="1550" y="47"/>
                      <a:pt x="782" y="72"/>
                      <a:pt x="0" y="82"/>
                    </a:cubicBezTo>
                    <a:cubicBezTo>
                      <a:pt x="1761" y="2802"/>
                      <a:pt x="4586" y="7902"/>
                      <a:pt x="5757" y="14033"/>
                    </a:cubicBezTo>
                    <a:cubicBezTo>
                      <a:pt x="9154" y="19680"/>
                      <a:pt x="13669" y="25184"/>
                      <a:pt x="17507" y="25184"/>
                    </a:cubicBezTo>
                    <a:cubicBezTo>
                      <a:pt x="18328" y="25184"/>
                      <a:pt x="19119" y="24935"/>
                      <a:pt x="19863" y="24373"/>
                    </a:cubicBezTo>
                    <a:cubicBezTo>
                      <a:pt x="19801" y="23610"/>
                      <a:pt x="19728" y="22818"/>
                      <a:pt x="19637" y="22003"/>
                    </a:cubicBezTo>
                    <a:cubicBezTo>
                      <a:pt x="18922" y="22583"/>
                      <a:pt x="18184" y="22847"/>
                      <a:pt x="17436" y="22847"/>
                    </a:cubicBezTo>
                    <a:cubicBezTo>
                      <a:pt x="12379" y="22847"/>
                      <a:pt x="6732" y="10915"/>
                      <a:pt x="3895" y="4040"/>
                    </a:cubicBezTo>
                    <a:cubicBezTo>
                      <a:pt x="3752" y="3699"/>
                      <a:pt x="3618" y="3368"/>
                      <a:pt x="3492" y="3052"/>
                    </a:cubicBezTo>
                    <a:cubicBezTo>
                      <a:pt x="2956" y="1717"/>
                      <a:pt x="2553" y="647"/>
                      <a:pt x="23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67"/>
              <p:cNvSpPr/>
              <p:nvPr/>
            </p:nvSpPr>
            <p:spPr>
              <a:xfrm>
                <a:off x="10949225" y="2877575"/>
                <a:ext cx="66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47" extrusionOk="0">
                    <a:moveTo>
                      <a:pt x="264" y="0"/>
                    </a:moveTo>
                    <a:cubicBezTo>
                      <a:pt x="178" y="144"/>
                      <a:pt x="91" y="292"/>
                      <a:pt x="0" y="447"/>
                    </a:cubicBezTo>
                    <a:lnTo>
                      <a:pt x="0" y="447"/>
                    </a:lnTo>
                    <a:cubicBezTo>
                      <a:pt x="91" y="292"/>
                      <a:pt x="178" y="144"/>
                      <a:pt x="264" y="0"/>
                    </a:cubicBezTo>
                    <a:close/>
                  </a:path>
                </a:pathLst>
              </a:custGeom>
              <a:solidFill>
                <a:srgbClr val="E5A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67"/>
              <p:cNvSpPr/>
              <p:nvPr/>
            </p:nvSpPr>
            <p:spPr>
              <a:xfrm>
                <a:off x="11553150" y="2854900"/>
                <a:ext cx="566300" cy="6599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26396" extrusionOk="0">
                    <a:moveTo>
                      <a:pt x="11006" y="1"/>
                    </a:moveTo>
                    <a:lnTo>
                      <a:pt x="10752" y="68"/>
                    </a:lnTo>
                    <a:lnTo>
                      <a:pt x="0" y="2855"/>
                    </a:lnTo>
                    <a:cubicBezTo>
                      <a:pt x="0" y="2855"/>
                      <a:pt x="528" y="4357"/>
                      <a:pt x="1429" y="6598"/>
                    </a:cubicBezTo>
                    <a:cubicBezTo>
                      <a:pt x="1555" y="6914"/>
                      <a:pt x="1689" y="7245"/>
                      <a:pt x="1832" y="7586"/>
                    </a:cubicBezTo>
                    <a:cubicBezTo>
                      <a:pt x="4665" y="14461"/>
                      <a:pt x="10316" y="26395"/>
                      <a:pt x="15371" y="26395"/>
                    </a:cubicBezTo>
                    <a:cubicBezTo>
                      <a:pt x="16122" y="26395"/>
                      <a:pt x="16861" y="26132"/>
                      <a:pt x="17574" y="25549"/>
                    </a:cubicBezTo>
                    <a:cubicBezTo>
                      <a:pt x="17579" y="25540"/>
                      <a:pt x="17585" y="25535"/>
                      <a:pt x="17589" y="25535"/>
                    </a:cubicBezTo>
                    <a:cubicBezTo>
                      <a:pt x="22651" y="21366"/>
                      <a:pt x="17805" y="11093"/>
                      <a:pt x="14173" y="4923"/>
                    </a:cubicBezTo>
                    <a:cubicBezTo>
                      <a:pt x="13765" y="4227"/>
                      <a:pt x="13372" y="3589"/>
                      <a:pt x="13012" y="3013"/>
                    </a:cubicBezTo>
                    <a:cubicBezTo>
                      <a:pt x="11850" y="1166"/>
                      <a:pt x="11006" y="1"/>
                      <a:pt x="110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67"/>
              <p:cNvSpPr/>
              <p:nvPr/>
            </p:nvSpPr>
            <p:spPr>
              <a:xfrm>
                <a:off x="11559375" y="2878275"/>
                <a:ext cx="319100" cy="141575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5663" extrusionOk="0">
                    <a:moveTo>
                      <a:pt x="11410" y="1"/>
                    </a:moveTo>
                    <a:cubicBezTo>
                      <a:pt x="8018" y="1474"/>
                      <a:pt x="4151" y="2352"/>
                      <a:pt x="0" y="2611"/>
                    </a:cubicBezTo>
                    <a:cubicBezTo>
                      <a:pt x="241" y="3258"/>
                      <a:pt x="644" y="4328"/>
                      <a:pt x="1180" y="5663"/>
                    </a:cubicBezTo>
                    <a:cubicBezTo>
                      <a:pt x="3407" y="5154"/>
                      <a:pt x="8886" y="3796"/>
                      <a:pt x="12763" y="2078"/>
                    </a:cubicBezTo>
                    <a:cubicBezTo>
                      <a:pt x="12226" y="1225"/>
                      <a:pt x="11756" y="514"/>
                      <a:pt x="11410" y="1"/>
                    </a:cubicBezTo>
                    <a:close/>
                  </a:path>
                </a:pathLst>
              </a:custGeom>
              <a:solidFill>
                <a:srgbClr val="E5A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67"/>
              <p:cNvSpPr/>
              <p:nvPr/>
            </p:nvSpPr>
            <p:spPr>
              <a:xfrm>
                <a:off x="11259025" y="3672750"/>
                <a:ext cx="751975" cy="579925"/>
              </a:xfrm>
              <a:custGeom>
                <a:avLst/>
                <a:gdLst/>
                <a:ahLst/>
                <a:cxnLst/>
                <a:rect l="l" t="t" r="r" b="b"/>
                <a:pathLst>
                  <a:path w="30079" h="23197" extrusionOk="0">
                    <a:moveTo>
                      <a:pt x="18427" y="0"/>
                    </a:moveTo>
                    <a:cubicBezTo>
                      <a:pt x="16160" y="0"/>
                      <a:pt x="11705" y="632"/>
                      <a:pt x="8555" y="5103"/>
                    </a:cubicBezTo>
                    <a:cubicBezTo>
                      <a:pt x="4170" y="11331"/>
                      <a:pt x="5572" y="21598"/>
                      <a:pt x="5572" y="21598"/>
                    </a:cubicBezTo>
                    <a:cubicBezTo>
                      <a:pt x="5572" y="21598"/>
                      <a:pt x="5257" y="21588"/>
                      <a:pt x="4778" y="21588"/>
                    </a:cubicBezTo>
                    <a:cubicBezTo>
                      <a:pt x="3237" y="21588"/>
                      <a:pt x="0" y="21691"/>
                      <a:pt x="135" y="22563"/>
                    </a:cubicBezTo>
                    <a:cubicBezTo>
                      <a:pt x="205" y="23021"/>
                      <a:pt x="3237" y="23197"/>
                      <a:pt x="6977" y="23197"/>
                    </a:cubicBezTo>
                    <a:cubicBezTo>
                      <a:pt x="12541" y="23197"/>
                      <a:pt x="19669" y="22809"/>
                      <a:pt x="20929" y="22390"/>
                    </a:cubicBezTo>
                    <a:cubicBezTo>
                      <a:pt x="23035" y="21684"/>
                      <a:pt x="30079" y="9656"/>
                      <a:pt x="29704" y="2733"/>
                    </a:cubicBezTo>
                    <a:cubicBezTo>
                      <a:pt x="29576" y="376"/>
                      <a:pt x="24456" y="52"/>
                      <a:pt x="21657" y="52"/>
                    </a:cubicBezTo>
                    <a:cubicBezTo>
                      <a:pt x="20599" y="52"/>
                      <a:pt x="19873" y="98"/>
                      <a:pt x="19873" y="98"/>
                    </a:cubicBezTo>
                    <a:cubicBezTo>
                      <a:pt x="19873" y="98"/>
                      <a:pt x="19320" y="0"/>
                      <a:pt x="18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67"/>
              <p:cNvSpPr/>
              <p:nvPr/>
            </p:nvSpPr>
            <p:spPr>
              <a:xfrm>
                <a:off x="11311675" y="838075"/>
                <a:ext cx="462175" cy="993825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39753" extrusionOk="0">
                    <a:moveTo>
                      <a:pt x="12386" y="1"/>
                    </a:moveTo>
                    <a:cubicBezTo>
                      <a:pt x="11697" y="1"/>
                      <a:pt x="11015" y="91"/>
                      <a:pt x="10346" y="276"/>
                    </a:cubicBezTo>
                    <a:cubicBezTo>
                      <a:pt x="6719" y="1273"/>
                      <a:pt x="3466" y="5039"/>
                      <a:pt x="1584" y="12270"/>
                    </a:cubicBezTo>
                    <a:cubicBezTo>
                      <a:pt x="30" y="18272"/>
                      <a:pt x="1" y="27090"/>
                      <a:pt x="178" y="32604"/>
                    </a:cubicBezTo>
                    <a:cubicBezTo>
                      <a:pt x="279" y="35645"/>
                      <a:pt x="437" y="37680"/>
                      <a:pt x="437" y="37680"/>
                    </a:cubicBezTo>
                    <a:lnTo>
                      <a:pt x="5979" y="38687"/>
                    </a:lnTo>
                    <a:lnTo>
                      <a:pt x="11819" y="39752"/>
                    </a:lnTo>
                    <a:cubicBezTo>
                      <a:pt x="11819" y="39752"/>
                      <a:pt x="12744" y="37022"/>
                      <a:pt x="13858" y="33165"/>
                    </a:cubicBezTo>
                    <a:cubicBezTo>
                      <a:pt x="15023" y="29096"/>
                      <a:pt x="16400" y="23775"/>
                      <a:pt x="17105" y="19054"/>
                    </a:cubicBezTo>
                    <a:cubicBezTo>
                      <a:pt x="18487" y="9857"/>
                      <a:pt x="18372" y="774"/>
                      <a:pt x="13541" y="83"/>
                    </a:cubicBezTo>
                    <a:cubicBezTo>
                      <a:pt x="13155" y="29"/>
                      <a:pt x="12770" y="1"/>
                      <a:pt x="123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67"/>
              <p:cNvSpPr/>
              <p:nvPr/>
            </p:nvSpPr>
            <p:spPr>
              <a:xfrm>
                <a:off x="11311675" y="844950"/>
                <a:ext cx="31957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38413" extrusionOk="0">
                    <a:moveTo>
                      <a:pt x="10346" y="1"/>
                    </a:moveTo>
                    <a:cubicBezTo>
                      <a:pt x="6719" y="998"/>
                      <a:pt x="3466" y="4764"/>
                      <a:pt x="1584" y="11995"/>
                    </a:cubicBezTo>
                    <a:cubicBezTo>
                      <a:pt x="30" y="17997"/>
                      <a:pt x="1" y="26815"/>
                      <a:pt x="178" y="32329"/>
                    </a:cubicBezTo>
                    <a:cubicBezTo>
                      <a:pt x="279" y="35370"/>
                      <a:pt x="437" y="37405"/>
                      <a:pt x="437" y="37405"/>
                    </a:cubicBezTo>
                    <a:lnTo>
                      <a:pt x="5979" y="38412"/>
                    </a:lnTo>
                    <a:cubicBezTo>
                      <a:pt x="6402" y="36873"/>
                      <a:pt x="7016" y="34574"/>
                      <a:pt x="7673" y="31824"/>
                    </a:cubicBezTo>
                    <a:cubicBezTo>
                      <a:pt x="9952" y="22300"/>
                      <a:pt x="12782" y="7394"/>
                      <a:pt x="103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67"/>
              <p:cNvSpPr/>
              <p:nvPr/>
            </p:nvSpPr>
            <p:spPr>
              <a:xfrm>
                <a:off x="10526400" y="965225"/>
                <a:ext cx="1968950" cy="1980400"/>
              </a:xfrm>
              <a:custGeom>
                <a:avLst/>
                <a:gdLst/>
                <a:ahLst/>
                <a:cxnLst/>
                <a:rect l="l" t="t" r="r" b="b"/>
                <a:pathLst>
                  <a:path w="78758" h="79216" extrusionOk="0">
                    <a:moveTo>
                      <a:pt x="70577" y="0"/>
                    </a:moveTo>
                    <a:cubicBezTo>
                      <a:pt x="67166" y="0"/>
                      <a:pt x="63475" y="2106"/>
                      <a:pt x="61855" y="5002"/>
                    </a:cubicBezTo>
                    <a:cubicBezTo>
                      <a:pt x="59087" y="9938"/>
                      <a:pt x="51769" y="31083"/>
                      <a:pt x="51098" y="33025"/>
                    </a:cubicBezTo>
                    <a:cubicBezTo>
                      <a:pt x="51064" y="33116"/>
                      <a:pt x="51049" y="33169"/>
                      <a:pt x="51049" y="33169"/>
                    </a:cubicBezTo>
                    <a:cubicBezTo>
                      <a:pt x="51049" y="33169"/>
                      <a:pt x="43316" y="30501"/>
                      <a:pt x="34084" y="30501"/>
                    </a:cubicBezTo>
                    <a:cubicBezTo>
                      <a:pt x="27394" y="30501"/>
                      <a:pt x="19917" y="31902"/>
                      <a:pt x="14024" y="36734"/>
                    </a:cubicBezTo>
                    <a:cubicBezTo>
                      <a:pt x="0" y="48234"/>
                      <a:pt x="3220" y="69503"/>
                      <a:pt x="21385" y="76058"/>
                    </a:cubicBezTo>
                    <a:cubicBezTo>
                      <a:pt x="27263" y="78179"/>
                      <a:pt x="33166" y="79216"/>
                      <a:pt x="38669" y="79216"/>
                    </a:cubicBezTo>
                    <a:cubicBezTo>
                      <a:pt x="50168" y="79216"/>
                      <a:pt x="59917" y="74686"/>
                      <a:pt x="64038" y="66053"/>
                    </a:cubicBezTo>
                    <a:cubicBezTo>
                      <a:pt x="70131" y="53292"/>
                      <a:pt x="64158" y="42598"/>
                      <a:pt x="64158" y="42598"/>
                    </a:cubicBezTo>
                    <a:cubicBezTo>
                      <a:pt x="64158" y="42598"/>
                      <a:pt x="78758" y="18224"/>
                      <a:pt x="77611" y="7414"/>
                    </a:cubicBezTo>
                    <a:cubicBezTo>
                      <a:pt x="77079" y="2425"/>
                      <a:pt x="74362" y="304"/>
                      <a:pt x="71277" y="31"/>
                    </a:cubicBezTo>
                    <a:cubicBezTo>
                      <a:pt x="71046" y="10"/>
                      <a:pt x="70812" y="0"/>
                      <a:pt x="70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67"/>
              <p:cNvSpPr/>
              <p:nvPr/>
            </p:nvSpPr>
            <p:spPr>
              <a:xfrm>
                <a:off x="11803825" y="965175"/>
                <a:ext cx="561150" cy="918425"/>
              </a:xfrm>
              <a:custGeom>
                <a:avLst/>
                <a:gdLst/>
                <a:ahLst/>
                <a:cxnLst/>
                <a:rect l="l" t="t" r="r" b="b"/>
                <a:pathLst>
                  <a:path w="22446" h="36737" extrusionOk="0">
                    <a:moveTo>
                      <a:pt x="19471" y="1"/>
                    </a:moveTo>
                    <a:cubicBezTo>
                      <a:pt x="18213" y="1"/>
                      <a:pt x="16914" y="292"/>
                      <a:pt x="15699" y="801"/>
                    </a:cubicBezTo>
                    <a:cubicBezTo>
                      <a:pt x="13622" y="1664"/>
                      <a:pt x="11779" y="3180"/>
                      <a:pt x="10758" y="5004"/>
                    </a:cubicBezTo>
                    <a:cubicBezTo>
                      <a:pt x="8479" y="9067"/>
                      <a:pt x="3114" y="24118"/>
                      <a:pt x="917" y="30394"/>
                    </a:cubicBezTo>
                    <a:cubicBezTo>
                      <a:pt x="447" y="31737"/>
                      <a:pt x="120" y="32682"/>
                      <a:pt x="1" y="33027"/>
                    </a:cubicBezTo>
                    <a:cubicBezTo>
                      <a:pt x="2606" y="34092"/>
                      <a:pt x="8344" y="36736"/>
                      <a:pt x="8344" y="36736"/>
                    </a:cubicBezTo>
                    <a:cubicBezTo>
                      <a:pt x="8344" y="36736"/>
                      <a:pt x="17541" y="23168"/>
                      <a:pt x="20761" y="12017"/>
                    </a:cubicBezTo>
                    <a:cubicBezTo>
                      <a:pt x="22445" y="6174"/>
                      <a:pt x="21485" y="2349"/>
                      <a:pt x="20180" y="33"/>
                    </a:cubicBezTo>
                    <a:cubicBezTo>
                      <a:pt x="19946" y="11"/>
                      <a:pt x="19709" y="1"/>
                      <a:pt x="194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67"/>
              <p:cNvSpPr/>
              <p:nvPr/>
            </p:nvSpPr>
            <p:spPr>
              <a:xfrm>
                <a:off x="11219950" y="1801725"/>
                <a:ext cx="408525" cy="320425"/>
              </a:xfrm>
              <a:custGeom>
                <a:avLst/>
                <a:gdLst/>
                <a:ahLst/>
                <a:cxnLst/>
                <a:rect l="l" t="t" r="r" b="b"/>
                <a:pathLst>
                  <a:path w="16341" h="12817" extrusionOk="0">
                    <a:moveTo>
                      <a:pt x="9092" y="5856"/>
                    </a:moveTo>
                    <a:cubicBezTo>
                      <a:pt x="9255" y="5856"/>
                      <a:pt x="9409" y="5932"/>
                      <a:pt x="9557" y="6080"/>
                    </a:cubicBezTo>
                    <a:cubicBezTo>
                      <a:pt x="9763" y="6288"/>
                      <a:pt x="9797" y="6547"/>
                      <a:pt x="9668" y="6873"/>
                    </a:cubicBezTo>
                    <a:cubicBezTo>
                      <a:pt x="9418" y="7482"/>
                      <a:pt x="8650" y="8159"/>
                      <a:pt x="7662" y="8691"/>
                    </a:cubicBezTo>
                    <a:cubicBezTo>
                      <a:pt x="7647" y="7420"/>
                      <a:pt x="8200" y="6239"/>
                      <a:pt x="8809" y="5932"/>
                    </a:cubicBezTo>
                    <a:cubicBezTo>
                      <a:pt x="8904" y="5885"/>
                      <a:pt x="9000" y="5856"/>
                      <a:pt x="9092" y="5856"/>
                    </a:cubicBezTo>
                    <a:close/>
                    <a:moveTo>
                      <a:pt x="5722" y="1"/>
                    </a:moveTo>
                    <a:cubicBezTo>
                      <a:pt x="5707" y="1"/>
                      <a:pt x="5691" y="2"/>
                      <a:pt x="5676" y="6"/>
                    </a:cubicBezTo>
                    <a:cubicBezTo>
                      <a:pt x="5517" y="59"/>
                      <a:pt x="1741" y="1283"/>
                      <a:pt x="518" y="3965"/>
                    </a:cubicBezTo>
                    <a:cubicBezTo>
                      <a:pt x="0" y="5102"/>
                      <a:pt x="18" y="6326"/>
                      <a:pt x="571" y="7606"/>
                    </a:cubicBezTo>
                    <a:cubicBezTo>
                      <a:pt x="676" y="7847"/>
                      <a:pt x="791" y="8062"/>
                      <a:pt x="917" y="8259"/>
                    </a:cubicBezTo>
                    <a:cubicBezTo>
                      <a:pt x="1799" y="9627"/>
                      <a:pt x="3175" y="9953"/>
                      <a:pt x="4254" y="9953"/>
                    </a:cubicBezTo>
                    <a:cubicBezTo>
                      <a:pt x="4277" y="9953"/>
                      <a:pt x="4300" y="9953"/>
                      <a:pt x="4323" y="9953"/>
                    </a:cubicBezTo>
                    <a:cubicBezTo>
                      <a:pt x="5210" y="9944"/>
                      <a:pt x="6117" y="9732"/>
                      <a:pt x="6942" y="9401"/>
                    </a:cubicBezTo>
                    <a:cubicBezTo>
                      <a:pt x="7086" y="9344"/>
                      <a:pt x="7226" y="9286"/>
                      <a:pt x="7365" y="9218"/>
                    </a:cubicBezTo>
                    <a:cubicBezTo>
                      <a:pt x="7370" y="9238"/>
                      <a:pt x="7370" y="9257"/>
                      <a:pt x="7370" y="9276"/>
                    </a:cubicBezTo>
                    <a:cubicBezTo>
                      <a:pt x="7379" y="9329"/>
                      <a:pt x="7388" y="9382"/>
                      <a:pt x="7398" y="9435"/>
                    </a:cubicBezTo>
                    <a:cubicBezTo>
                      <a:pt x="7595" y="10514"/>
                      <a:pt x="8344" y="12223"/>
                      <a:pt x="11050" y="12707"/>
                    </a:cubicBezTo>
                    <a:cubicBezTo>
                      <a:pt x="11462" y="12783"/>
                      <a:pt x="11856" y="12817"/>
                      <a:pt x="12224" y="12817"/>
                    </a:cubicBezTo>
                    <a:cubicBezTo>
                      <a:pt x="13304" y="12817"/>
                      <a:pt x="14182" y="12500"/>
                      <a:pt x="14844" y="11862"/>
                    </a:cubicBezTo>
                    <a:cubicBezTo>
                      <a:pt x="15545" y="11186"/>
                      <a:pt x="15904" y="10250"/>
                      <a:pt x="16072" y="9362"/>
                    </a:cubicBezTo>
                    <a:cubicBezTo>
                      <a:pt x="16341" y="7995"/>
                      <a:pt x="16174" y="6724"/>
                      <a:pt x="16159" y="6642"/>
                    </a:cubicBezTo>
                    <a:cubicBezTo>
                      <a:pt x="16146" y="6554"/>
                      <a:pt x="16075" y="6493"/>
                      <a:pt x="15992" y="6493"/>
                    </a:cubicBezTo>
                    <a:cubicBezTo>
                      <a:pt x="15985" y="6493"/>
                      <a:pt x="15979" y="6493"/>
                      <a:pt x="15972" y="6494"/>
                    </a:cubicBezTo>
                    <a:cubicBezTo>
                      <a:pt x="15876" y="6508"/>
                      <a:pt x="15813" y="6594"/>
                      <a:pt x="15828" y="6685"/>
                    </a:cubicBezTo>
                    <a:cubicBezTo>
                      <a:pt x="15828" y="6705"/>
                      <a:pt x="16006" y="8015"/>
                      <a:pt x="15722" y="9386"/>
                    </a:cubicBezTo>
                    <a:cubicBezTo>
                      <a:pt x="15554" y="10197"/>
                      <a:pt x="15228" y="11027"/>
                      <a:pt x="14609" y="11623"/>
                    </a:cubicBezTo>
                    <a:cubicBezTo>
                      <a:pt x="14012" y="12194"/>
                      <a:pt x="13213" y="12482"/>
                      <a:pt x="12222" y="12482"/>
                    </a:cubicBezTo>
                    <a:cubicBezTo>
                      <a:pt x="11874" y="12482"/>
                      <a:pt x="11502" y="12447"/>
                      <a:pt x="11107" y="12376"/>
                    </a:cubicBezTo>
                    <a:cubicBezTo>
                      <a:pt x="8674" y="11939"/>
                      <a:pt x="7954" y="10452"/>
                      <a:pt x="7748" y="9464"/>
                    </a:cubicBezTo>
                    <a:cubicBezTo>
                      <a:pt x="7729" y="9382"/>
                      <a:pt x="7715" y="9305"/>
                      <a:pt x="7705" y="9229"/>
                    </a:cubicBezTo>
                    <a:cubicBezTo>
                      <a:pt x="7695" y="9171"/>
                      <a:pt x="7691" y="9118"/>
                      <a:pt x="7686" y="9061"/>
                    </a:cubicBezTo>
                    <a:cubicBezTo>
                      <a:pt x="8813" y="8480"/>
                      <a:pt x="9691" y="7698"/>
                      <a:pt x="9979" y="6997"/>
                    </a:cubicBezTo>
                    <a:cubicBezTo>
                      <a:pt x="10162" y="6547"/>
                      <a:pt x="10100" y="6148"/>
                      <a:pt x="9797" y="5841"/>
                    </a:cubicBezTo>
                    <a:cubicBezTo>
                      <a:pt x="9584" y="5628"/>
                      <a:pt x="9345" y="5520"/>
                      <a:pt x="9095" y="5520"/>
                    </a:cubicBezTo>
                    <a:cubicBezTo>
                      <a:pt x="8951" y="5520"/>
                      <a:pt x="8803" y="5556"/>
                      <a:pt x="8655" y="5630"/>
                    </a:cubicBezTo>
                    <a:cubicBezTo>
                      <a:pt x="7926" y="5994"/>
                      <a:pt x="7259" y="7362"/>
                      <a:pt x="7330" y="8859"/>
                    </a:cubicBezTo>
                    <a:cubicBezTo>
                      <a:pt x="6952" y="9041"/>
                      <a:pt x="6549" y="9200"/>
                      <a:pt x="6136" y="9320"/>
                    </a:cubicBezTo>
                    <a:cubicBezTo>
                      <a:pt x="5541" y="9502"/>
                      <a:pt x="4918" y="9612"/>
                      <a:pt x="4323" y="9617"/>
                    </a:cubicBezTo>
                    <a:cubicBezTo>
                      <a:pt x="4296" y="9617"/>
                      <a:pt x="4268" y="9617"/>
                      <a:pt x="4241" y="9617"/>
                    </a:cubicBezTo>
                    <a:cubicBezTo>
                      <a:pt x="3344" y="9617"/>
                      <a:pt x="2250" y="9373"/>
                      <a:pt x="1453" y="8432"/>
                    </a:cubicBezTo>
                    <a:cubicBezTo>
                      <a:pt x="1242" y="8168"/>
                      <a:pt x="1041" y="7856"/>
                      <a:pt x="882" y="7473"/>
                    </a:cubicBezTo>
                    <a:cubicBezTo>
                      <a:pt x="364" y="6282"/>
                      <a:pt x="345" y="5145"/>
                      <a:pt x="820" y="4109"/>
                    </a:cubicBezTo>
                    <a:cubicBezTo>
                      <a:pt x="1982" y="1556"/>
                      <a:pt x="5738" y="343"/>
                      <a:pt x="5776" y="333"/>
                    </a:cubicBezTo>
                    <a:cubicBezTo>
                      <a:pt x="5868" y="300"/>
                      <a:pt x="5915" y="208"/>
                      <a:pt x="5886" y="117"/>
                    </a:cubicBezTo>
                    <a:cubicBezTo>
                      <a:pt x="5866" y="45"/>
                      <a:pt x="5797" y="1"/>
                      <a:pt x="5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67"/>
              <p:cNvSpPr/>
              <p:nvPr/>
            </p:nvSpPr>
            <p:spPr>
              <a:xfrm>
                <a:off x="10949225" y="2093975"/>
                <a:ext cx="208000" cy="25632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10253" extrusionOk="0">
                    <a:moveTo>
                      <a:pt x="5006" y="0"/>
                    </a:moveTo>
                    <a:cubicBezTo>
                      <a:pt x="4302" y="0"/>
                      <a:pt x="3648" y="249"/>
                      <a:pt x="3061" y="739"/>
                    </a:cubicBezTo>
                    <a:cubicBezTo>
                      <a:pt x="547" y="2845"/>
                      <a:pt x="34" y="8842"/>
                      <a:pt x="14" y="9096"/>
                    </a:cubicBezTo>
                    <a:cubicBezTo>
                      <a:pt x="0" y="9284"/>
                      <a:pt x="139" y="9446"/>
                      <a:pt x="322" y="9461"/>
                    </a:cubicBezTo>
                    <a:cubicBezTo>
                      <a:pt x="333" y="9462"/>
                      <a:pt x="344" y="9463"/>
                      <a:pt x="355" y="9463"/>
                    </a:cubicBezTo>
                    <a:cubicBezTo>
                      <a:pt x="524" y="9463"/>
                      <a:pt x="673" y="9326"/>
                      <a:pt x="686" y="9154"/>
                    </a:cubicBezTo>
                    <a:cubicBezTo>
                      <a:pt x="691" y="9092"/>
                      <a:pt x="1195" y="3181"/>
                      <a:pt x="3493" y="1252"/>
                    </a:cubicBezTo>
                    <a:cubicBezTo>
                      <a:pt x="3958" y="865"/>
                      <a:pt x="4451" y="674"/>
                      <a:pt x="4994" y="674"/>
                    </a:cubicBezTo>
                    <a:cubicBezTo>
                      <a:pt x="5071" y="674"/>
                      <a:pt x="5150" y="678"/>
                      <a:pt x="5229" y="686"/>
                    </a:cubicBezTo>
                    <a:cubicBezTo>
                      <a:pt x="6990" y="854"/>
                      <a:pt x="7647" y="6438"/>
                      <a:pt x="7647" y="9917"/>
                    </a:cubicBezTo>
                    <a:cubicBezTo>
                      <a:pt x="7647" y="10099"/>
                      <a:pt x="7796" y="10252"/>
                      <a:pt x="7984" y="10252"/>
                    </a:cubicBezTo>
                    <a:cubicBezTo>
                      <a:pt x="8170" y="10252"/>
                      <a:pt x="8320" y="10099"/>
                      <a:pt x="8320" y="9917"/>
                    </a:cubicBezTo>
                    <a:cubicBezTo>
                      <a:pt x="8320" y="8934"/>
                      <a:pt x="8234" y="302"/>
                      <a:pt x="5297" y="14"/>
                    </a:cubicBezTo>
                    <a:cubicBezTo>
                      <a:pt x="5199" y="5"/>
                      <a:pt x="5102" y="0"/>
                      <a:pt x="5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67"/>
              <p:cNvSpPr/>
              <p:nvPr/>
            </p:nvSpPr>
            <p:spPr>
              <a:xfrm>
                <a:off x="11564675" y="2145550"/>
                <a:ext cx="221550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10139" extrusionOk="0">
                    <a:moveTo>
                      <a:pt x="4537" y="1"/>
                    </a:moveTo>
                    <a:cubicBezTo>
                      <a:pt x="1659" y="1"/>
                      <a:pt x="189" y="8311"/>
                      <a:pt x="29" y="9269"/>
                    </a:cubicBezTo>
                    <a:cubicBezTo>
                      <a:pt x="0" y="9456"/>
                      <a:pt x="124" y="9629"/>
                      <a:pt x="306" y="9657"/>
                    </a:cubicBezTo>
                    <a:cubicBezTo>
                      <a:pt x="327" y="9661"/>
                      <a:pt x="347" y="9663"/>
                      <a:pt x="367" y="9663"/>
                    </a:cubicBezTo>
                    <a:cubicBezTo>
                      <a:pt x="526" y="9663"/>
                      <a:pt x="666" y="9546"/>
                      <a:pt x="696" y="9384"/>
                    </a:cubicBezTo>
                    <a:cubicBezTo>
                      <a:pt x="1260" y="5992"/>
                      <a:pt x="2796" y="674"/>
                      <a:pt x="4538" y="674"/>
                    </a:cubicBezTo>
                    <a:cubicBezTo>
                      <a:pt x="4557" y="674"/>
                      <a:pt x="4576" y="674"/>
                      <a:pt x="4596" y="676"/>
                    </a:cubicBezTo>
                    <a:cubicBezTo>
                      <a:pt x="5235" y="724"/>
                      <a:pt x="5767" y="998"/>
                      <a:pt x="6213" y="1521"/>
                    </a:cubicBezTo>
                    <a:cubicBezTo>
                      <a:pt x="8165" y="3800"/>
                      <a:pt x="7691" y="9715"/>
                      <a:pt x="7686" y="9773"/>
                    </a:cubicBezTo>
                    <a:cubicBezTo>
                      <a:pt x="7671" y="9960"/>
                      <a:pt x="7811" y="10128"/>
                      <a:pt x="7993" y="10138"/>
                    </a:cubicBezTo>
                    <a:cubicBezTo>
                      <a:pt x="8002" y="10138"/>
                      <a:pt x="8011" y="10139"/>
                      <a:pt x="8020" y="10139"/>
                    </a:cubicBezTo>
                    <a:cubicBezTo>
                      <a:pt x="8192" y="10139"/>
                      <a:pt x="8339" y="10008"/>
                      <a:pt x="8358" y="9830"/>
                    </a:cubicBezTo>
                    <a:cubicBezTo>
                      <a:pt x="8377" y="9577"/>
                      <a:pt x="8862" y="3574"/>
                      <a:pt x="6726" y="1085"/>
                    </a:cubicBezTo>
                    <a:cubicBezTo>
                      <a:pt x="6161" y="422"/>
                      <a:pt x="5459" y="62"/>
                      <a:pt x="4639" y="4"/>
                    </a:cubicBezTo>
                    <a:cubicBezTo>
                      <a:pt x="4605" y="2"/>
                      <a:pt x="4571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67"/>
              <p:cNvSpPr/>
              <p:nvPr/>
            </p:nvSpPr>
            <p:spPr>
              <a:xfrm>
                <a:off x="11332800" y="2460025"/>
                <a:ext cx="168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606" extrusionOk="0">
                    <a:moveTo>
                      <a:pt x="336" y="1"/>
                    </a:moveTo>
                    <a:cubicBezTo>
                      <a:pt x="150" y="1"/>
                      <a:pt x="1" y="149"/>
                      <a:pt x="1" y="337"/>
                    </a:cubicBezTo>
                    <a:lnTo>
                      <a:pt x="1" y="7269"/>
                    </a:lnTo>
                    <a:cubicBezTo>
                      <a:pt x="1" y="7452"/>
                      <a:pt x="150" y="7605"/>
                      <a:pt x="336" y="7605"/>
                    </a:cubicBezTo>
                    <a:cubicBezTo>
                      <a:pt x="524" y="7605"/>
                      <a:pt x="672" y="7452"/>
                      <a:pt x="672" y="7269"/>
                    </a:cubicBezTo>
                    <a:lnTo>
                      <a:pt x="672" y="337"/>
                    </a:lnTo>
                    <a:cubicBezTo>
                      <a:pt x="672" y="149"/>
                      <a:pt x="524" y="1"/>
                      <a:pt x="3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67"/>
              <p:cNvSpPr/>
              <p:nvPr/>
            </p:nvSpPr>
            <p:spPr>
              <a:xfrm>
                <a:off x="11257825" y="2315525"/>
                <a:ext cx="214150" cy="15300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6120" extrusionOk="0">
                    <a:moveTo>
                      <a:pt x="2988" y="1"/>
                    </a:moveTo>
                    <a:cubicBezTo>
                      <a:pt x="1668" y="1"/>
                      <a:pt x="593" y="232"/>
                      <a:pt x="438" y="763"/>
                    </a:cubicBezTo>
                    <a:cubicBezTo>
                      <a:pt x="0" y="2254"/>
                      <a:pt x="1497" y="6002"/>
                      <a:pt x="3335" y="6117"/>
                    </a:cubicBezTo>
                    <a:cubicBezTo>
                      <a:pt x="3357" y="6118"/>
                      <a:pt x="3379" y="6119"/>
                      <a:pt x="3402" y="6119"/>
                    </a:cubicBezTo>
                    <a:cubicBezTo>
                      <a:pt x="4109" y="6119"/>
                      <a:pt x="5318" y="5485"/>
                      <a:pt x="6382" y="4643"/>
                    </a:cubicBezTo>
                    <a:cubicBezTo>
                      <a:pt x="7505" y="3766"/>
                      <a:pt x="8470" y="2657"/>
                      <a:pt x="8512" y="1817"/>
                    </a:cubicBezTo>
                    <a:cubicBezTo>
                      <a:pt x="8565" y="825"/>
                      <a:pt x="5855" y="110"/>
                      <a:pt x="3556" y="14"/>
                    </a:cubicBezTo>
                    <a:cubicBezTo>
                      <a:pt x="3363" y="5"/>
                      <a:pt x="3173" y="1"/>
                      <a:pt x="29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67"/>
              <p:cNvSpPr/>
              <p:nvPr/>
            </p:nvSpPr>
            <p:spPr>
              <a:xfrm>
                <a:off x="11343950" y="2315875"/>
                <a:ext cx="128025" cy="115750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630" extrusionOk="0">
                    <a:moveTo>
                      <a:pt x="111" y="0"/>
                    </a:moveTo>
                    <a:cubicBezTo>
                      <a:pt x="39" y="302"/>
                      <a:pt x="1" y="609"/>
                      <a:pt x="1" y="931"/>
                    </a:cubicBezTo>
                    <a:cubicBezTo>
                      <a:pt x="1" y="2729"/>
                      <a:pt x="1253" y="4241"/>
                      <a:pt x="2937" y="4629"/>
                    </a:cubicBezTo>
                    <a:cubicBezTo>
                      <a:pt x="4060" y="3752"/>
                      <a:pt x="5025" y="2643"/>
                      <a:pt x="5067" y="1803"/>
                    </a:cubicBezTo>
                    <a:cubicBezTo>
                      <a:pt x="5120" y="811"/>
                      <a:pt x="2410" y="96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67"/>
              <p:cNvSpPr/>
              <p:nvPr/>
            </p:nvSpPr>
            <p:spPr>
              <a:xfrm>
                <a:off x="10796650" y="2355450"/>
                <a:ext cx="3103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12413" h="4640" extrusionOk="0">
                    <a:moveTo>
                      <a:pt x="5114" y="0"/>
                    </a:moveTo>
                    <a:cubicBezTo>
                      <a:pt x="2332" y="0"/>
                      <a:pt x="187" y="749"/>
                      <a:pt x="101" y="1843"/>
                    </a:cubicBezTo>
                    <a:cubicBezTo>
                      <a:pt x="1" y="3095"/>
                      <a:pt x="2658" y="4323"/>
                      <a:pt x="6026" y="4587"/>
                    </a:cubicBezTo>
                    <a:cubicBezTo>
                      <a:pt x="6463" y="4620"/>
                      <a:pt x="6885" y="4640"/>
                      <a:pt x="7298" y="4640"/>
                    </a:cubicBezTo>
                    <a:cubicBezTo>
                      <a:pt x="10081" y="4640"/>
                      <a:pt x="12225" y="3891"/>
                      <a:pt x="12311" y="2797"/>
                    </a:cubicBezTo>
                    <a:cubicBezTo>
                      <a:pt x="12412" y="1545"/>
                      <a:pt x="9754" y="311"/>
                      <a:pt x="6386" y="48"/>
                    </a:cubicBezTo>
                    <a:cubicBezTo>
                      <a:pt x="5949" y="14"/>
                      <a:pt x="5528" y="0"/>
                      <a:pt x="5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67"/>
              <p:cNvSpPr/>
              <p:nvPr/>
            </p:nvSpPr>
            <p:spPr>
              <a:xfrm>
                <a:off x="11696375" y="2436775"/>
                <a:ext cx="310300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4640" extrusionOk="0">
                    <a:moveTo>
                      <a:pt x="5114" y="0"/>
                    </a:moveTo>
                    <a:cubicBezTo>
                      <a:pt x="2332" y="0"/>
                      <a:pt x="187" y="749"/>
                      <a:pt x="100" y="1843"/>
                    </a:cubicBezTo>
                    <a:cubicBezTo>
                      <a:pt x="0" y="3094"/>
                      <a:pt x="2658" y="4323"/>
                      <a:pt x="6026" y="4587"/>
                    </a:cubicBezTo>
                    <a:cubicBezTo>
                      <a:pt x="6462" y="4620"/>
                      <a:pt x="6885" y="4640"/>
                      <a:pt x="7297" y="4640"/>
                    </a:cubicBezTo>
                    <a:cubicBezTo>
                      <a:pt x="10080" y="4640"/>
                      <a:pt x="12224" y="3887"/>
                      <a:pt x="12311" y="2797"/>
                    </a:cubicBezTo>
                    <a:cubicBezTo>
                      <a:pt x="12412" y="1545"/>
                      <a:pt x="9754" y="311"/>
                      <a:pt x="6381" y="48"/>
                    </a:cubicBezTo>
                    <a:cubicBezTo>
                      <a:pt x="5949" y="14"/>
                      <a:pt x="5527" y="0"/>
                      <a:pt x="5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83" name="Google Shape;3083;p67"/>
            <p:cNvSpPr/>
            <p:nvPr/>
          </p:nvSpPr>
          <p:spPr>
            <a:xfrm rot="-452045" flipH="1">
              <a:off x="311903" y="3249080"/>
              <a:ext cx="971248" cy="387696"/>
            </a:xfrm>
            <a:custGeom>
              <a:avLst/>
              <a:gdLst/>
              <a:ahLst/>
              <a:cxnLst/>
              <a:rect l="l" t="t" r="r" b="b"/>
              <a:pathLst>
                <a:path w="47078" h="24388" extrusionOk="0">
                  <a:moveTo>
                    <a:pt x="23545" y="1"/>
                  </a:moveTo>
                  <a:cubicBezTo>
                    <a:pt x="23468" y="4"/>
                    <a:pt x="23395" y="8"/>
                    <a:pt x="23320" y="20"/>
                  </a:cubicBezTo>
                  <a:cubicBezTo>
                    <a:pt x="22886" y="63"/>
                    <a:pt x="22448" y="144"/>
                    <a:pt x="22017" y="253"/>
                  </a:cubicBezTo>
                  <a:cubicBezTo>
                    <a:pt x="17152" y="1451"/>
                    <a:pt x="12326" y="6223"/>
                    <a:pt x="9044" y="6863"/>
                  </a:cubicBezTo>
                  <a:cubicBezTo>
                    <a:pt x="8275" y="7016"/>
                    <a:pt x="7426" y="7074"/>
                    <a:pt x="6567" y="7074"/>
                  </a:cubicBezTo>
                  <a:cubicBezTo>
                    <a:pt x="5224" y="7074"/>
                    <a:pt x="3853" y="6933"/>
                    <a:pt x="2713" y="6794"/>
                  </a:cubicBezTo>
                  <a:cubicBezTo>
                    <a:pt x="1574" y="6651"/>
                    <a:pt x="669" y="6511"/>
                    <a:pt x="258" y="6511"/>
                  </a:cubicBezTo>
                  <a:cubicBezTo>
                    <a:pt x="85" y="6511"/>
                    <a:pt x="0" y="6536"/>
                    <a:pt x="21" y="6595"/>
                  </a:cubicBezTo>
                  <a:cubicBezTo>
                    <a:pt x="5803" y="23457"/>
                    <a:pt x="19522" y="24388"/>
                    <a:pt x="23527" y="24388"/>
                  </a:cubicBezTo>
                  <a:cubicBezTo>
                    <a:pt x="23930" y="24388"/>
                    <a:pt x="24234" y="24378"/>
                    <a:pt x="24423" y="24375"/>
                  </a:cubicBezTo>
                  <a:cubicBezTo>
                    <a:pt x="28096" y="24305"/>
                    <a:pt x="32903" y="23739"/>
                    <a:pt x="37251" y="21124"/>
                  </a:cubicBezTo>
                  <a:cubicBezTo>
                    <a:pt x="41418" y="18618"/>
                    <a:pt x="45158" y="14234"/>
                    <a:pt x="47062" y="6595"/>
                  </a:cubicBezTo>
                  <a:cubicBezTo>
                    <a:pt x="47077" y="6534"/>
                    <a:pt x="46986" y="6508"/>
                    <a:pt x="46808" y="6508"/>
                  </a:cubicBezTo>
                  <a:cubicBezTo>
                    <a:pt x="46177" y="6508"/>
                    <a:pt x="44456" y="6826"/>
                    <a:pt x="42508" y="6983"/>
                  </a:cubicBezTo>
                  <a:cubicBezTo>
                    <a:pt x="41853" y="7037"/>
                    <a:pt x="41172" y="7072"/>
                    <a:pt x="40498" y="7072"/>
                  </a:cubicBezTo>
                  <a:cubicBezTo>
                    <a:pt x="39646" y="7072"/>
                    <a:pt x="38804" y="7015"/>
                    <a:pt x="38039" y="6863"/>
                  </a:cubicBezTo>
                  <a:cubicBezTo>
                    <a:pt x="35196" y="6308"/>
                    <a:pt x="31196" y="2658"/>
                    <a:pt x="27026" y="916"/>
                  </a:cubicBezTo>
                  <a:cubicBezTo>
                    <a:pt x="25943" y="459"/>
                    <a:pt x="24849" y="133"/>
                    <a:pt x="23762" y="20"/>
                  </a:cubicBezTo>
                  <a:cubicBezTo>
                    <a:pt x="23693" y="8"/>
                    <a:pt x="23615" y="4"/>
                    <a:pt x="2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67"/>
          <p:cNvGrpSpPr/>
          <p:nvPr/>
        </p:nvGrpSpPr>
        <p:grpSpPr>
          <a:xfrm>
            <a:off x="7581003" y="2208175"/>
            <a:ext cx="1387580" cy="2267667"/>
            <a:chOff x="7581003" y="2208175"/>
            <a:chExt cx="1387580" cy="2267667"/>
          </a:xfrm>
        </p:grpSpPr>
        <p:grpSp>
          <p:nvGrpSpPr>
            <p:cNvPr id="3085" name="Google Shape;3085;p67"/>
            <p:cNvGrpSpPr/>
            <p:nvPr/>
          </p:nvGrpSpPr>
          <p:grpSpPr>
            <a:xfrm>
              <a:off x="7581003" y="2571882"/>
              <a:ext cx="1387580" cy="1903960"/>
              <a:chOff x="7401803" y="2571882"/>
              <a:chExt cx="1387580" cy="1903960"/>
            </a:xfrm>
          </p:grpSpPr>
          <p:grpSp>
            <p:nvGrpSpPr>
              <p:cNvPr id="3086" name="Google Shape;3086;p67"/>
              <p:cNvGrpSpPr/>
              <p:nvPr/>
            </p:nvGrpSpPr>
            <p:grpSpPr>
              <a:xfrm flipH="1">
                <a:off x="7401803" y="2571882"/>
                <a:ext cx="1387580" cy="1903960"/>
                <a:chOff x="7049825" y="114800"/>
                <a:chExt cx="1734475" cy="2379950"/>
              </a:xfrm>
            </p:grpSpPr>
            <p:sp>
              <p:nvSpPr>
                <p:cNvPr id="3087" name="Google Shape;3087;p67"/>
                <p:cNvSpPr/>
                <p:nvPr/>
              </p:nvSpPr>
              <p:spPr>
                <a:xfrm>
                  <a:off x="7941550" y="1898450"/>
                  <a:ext cx="694875" cy="5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95" h="23852" extrusionOk="0">
                      <a:moveTo>
                        <a:pt x="15757" y="1"/>
                      </a:moveTo>
                      <a:cubicBezTo>
                        <a:pt x="14956" y="1"/>
                        <a:pt x="0" y="8482"/>
                        <a:pt x="0" y="8482"/>
                      </a:cubicBezTo>
                      <a:cubicBezTo>
                        <a:pt x="24" y="8613"/>
                        <a:pt x="927" y="10301"/>
                        <a:pt x="2169" y="12517"/>
                      </a:cubicBezTo>
                      <a:cubicBezTo>
                        <a:pt x="4698" y="17032"/>
                        <a:pt x="8618" y="23730"/>
                        <a:pt x="9280" y="23836"/>
                      </a:cubicBezTo>
                      <a:cubicBezTo>
                        <a:pt x="9289" y="23841"/>
                        <a:pt x="9298" y="23841"/>
                        <a:pt x="9304" y="23841"/>
                      </a:cubicBezTo>
                      <a:cubicBezTo>
                        <a:pt x="9352" y="23848"/>
                        <a:pt x="9404" y="23851"/>
                        <a:pt x="9459" y="23851"/>
                      </a:cubicBezTo>
                      <a:cubicBezTo>
                        <a:pt x="12679" y="23851"/>
                        <a:pt x="27794" y="12519"/>
                        <a:pt x="27248" y="11237"/>
                      </a:cubicBezTo>
                      <a:cubicBezTo>
                        <a:pt x="27248" y="11232"/>
                        <a:pt x="27243" y="11228"/>
                        <a:pt x="27243" y="11217"/>
                      </a:cubicBezTo>
                      <a:cubicBezTo>
                        <a:pt x="27076" y="10945"/>
                        <a:pt x="26432" y="10847"/>
                        <a:pt x="25594" y="10847"/>
                      </a:cubicBezTo>
                      <a:cubicBezTo>
                        <a:pt x="23450" y="10847"/>
                        <a:pt x="20031" y="11487"/>
                        <a:pt x="20031" y="11487"/>
                      </a:cubicBezTo>
                      <a:cubicBezTo>
                        <a:pt x="20031" y="11487"/>
                        <a:pt x="18683" y="7019"/>
                        <a:pt x="17469" y="3657"/>
                      </a:cubicBezTo>
                      <a:cubicBezTo>
                        <a:pt x="16740" y="1627"/>
                        <a:pt x="16059" y="1"/>
                        <a:pt x="157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67"/>
                <p:cNvSpPr/>
                <p:nvPr/>
              </p:nvSpPr>
              <p:spPr>
                <a:xfrm>
                  <a:off x="8174150" y="2179350"/>
                  <a:ext cx="462275" cy="3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1" h="12616" extrusionOk="0">
                      <a:moveTo>
                        <a:pt x="17944" y="1"/>
                      </a:moveTo>
                      <a:lnTo>
                        <a:pt x="17944" y="1"/>
                      </a:lnTo>
                      <a:cubicBezTo>
                        <a:pt x="16221" y="481"/>
                        <a:pt x="13198" y="1790"/>
                        <a:pt x="9259" y="4592"/>
                      </a:cubicBezTo>
                      <a:cubicBezTo>
                        <a:pt x="4520" y="7960"/>
                        <a:pt x="1194" y="11328"/>
                        <a:pt x="0" y="12605"/>
                      </a:cubicBezTo>
                      <a:cubicBezTo>
                        <a:pt x="48" y="12612"/>
                        <a:pt x="100" y="12615"/>
                        <a:pt x="155" y="12615"/>
                      </a:cubicBezTo>
                      <a:cubicBezTo>
                        <a:pt x="3375" y="12615"/>
                        <a:pt x="18490" y="1283"/>
                        <a:pt x="1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67"/>
                <p:cNvSpPr/>
                <p:nvPr/>
              </p:nvSpPr>
              <p:spPr>
                <a:xfrm>
                  <a:off x="7244600" y="1889175"/>
                  <a:ext cx="629925" cy="6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97" h="24198" extrusionOk="0">
                      <a:moveTo>
                        <a:pt x="1313" y="0"/>
                      </a:moveTo>
                      <a:cubicBezTo>
                        <a:pt x="1" y="0"/>
                        <a:pt x="294" y="23048"/>
                        <a:pt x="1912" y="23636"/>
                      </a:cubicBezTo>
                      <a:cubicBezTo>
                        <a:pt x="2820" y="23965"/>
                        <a:pt x="9876" y="24198"/>
                        <a:pt x="15959" y="24198"/>
                      </a:cubicBezTo>
                      <a:cubicBezTo>
                        <a:pt x="20775" y="24198"/>
                        <a:pt x="24982" y="24052"/>
                        <a:pt x="25048" y="23694"/>
                      </a:cubicBezTo>
                      <a:cubicBezTo>
                        <a:pt x="25196" y="22877"/>
                        <a:pt x="17169" y="21544"/>
                        <a:pt x="17169" y="21544"/>
                      </a:cubicBezTo>
                      <a:cubicBezTo>
                        <a:pt x="18873" y="17178"/>
                        <a:pt x="18206" y="8441"/>
                        <a:pt x="18206" y="8441"/>
                      </a:cubicBezTo>
                      <a:cubicBezTo>
                        <a:pt x="18206" y="8441"/>
                        <a:pt x="2660" y="222"/>
                        <a:pt x="1332" y="2"/>
                      </a:cubicBezTo>
                      <a:cubicBezTo>
                        <a:pt x="1325" y="1"/>
                        <a:pt x="1319" y="0"/>
                        <a:pt x="1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67"/>
                <p:cNvSpPr/>
                <p:nvPr/>
              </p:nvSpPr>
              <p:spPr>
                <a:xfrm>
                  <a:off x="8339300" y="744125"/>
                  <a:ext cx="445000" cy="52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0" h="21052" extrusionOk="0">
                      <a:moveTo>
                        <a:pt x="10966" y="0"/>
                      </a:moveTo>
                      <a:cubicBezTo>
                        <a:pt x="9273" y="0"/>
                        <a:pt x="7723" y="860"/>
                        <a:pt x="6746" y="2446"/>
                      </a:cubicBezTo>
                      <a:cubicBezTo>
                        <a:pt x="5916" y="3793"/>
                        <a:pt x="4515" y="5367"/>
                        <a:pt x="3244" y="6667"/>
                      </a:cubicBezTo>
                      <a:cubicBezTo>
                        <a:pt x="2567" y="7358"/>
                        <a:pt x="1929" y="7978"/>
                        <a:pt x="1430" y="8443"/>
                      </a:cubicBezTo>
                      <a:cubicBezTo>
                        <a:pt x="835" y="9004"/>
                        <a:pt x="441" y="9349"/>
                        <a:pt x="441" y="9349"/>
                      </a:cubicBezTo>
                      <a:cubicBezTo>
                        <a:pt x="283" y="9551"/>
                        <a:pt x="139" y="9747"/>
                        <a:pt x="0" y="9944"/>
                      </a:cubicBezTo>
                      <a:cubicBezTo>
                        <a:pt x="1752" y="12675"/>
                        <a:pt x="5086" y="17712"/>
                        <a:pt x="7298" y="21052"/>
                      </a:cubicBezTo>
                      <a:cubicBezTo>
                        <a:pt x="7921" y="20591"/>
                        <a:pt x="8502" y="20130"/>
                        <a:pt x="9049" y="19665"/>
                      </a:cubicBezTo>
                      <a:cubicBezTo>
                        <a:pt x="9491" y="19296"/>
                        <a:pt x="9903" y="18921"/>
                        <a:pt x="10301" y="18547"/>
                      </a:cubicBezTo>
                      <a:cubicBezTo>
                        <a:pt x="17800" y="11470"/>
                        <a:pt x="17695" y="4192"/>
                        <a:pt x="15306" y="1922"/>
                      </a:cubicBezTo>
                      <a:cubicBezTo>
                        <a:pt x="13930" y="614"/>
                        <a:pt x="12397" y="0"/>
                        <a:pt x="109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67"/>
                <p:cNvSpPr/>
                <p:nvPr/>
              </p:nvSpPr>
              <p:spPr>
                <a:xfrm>
                  <a:off x="8499675" y="829350"/>
                  <a:ext cx="186175" cy="18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7" h="7568" extrusionOk="0">
                      <a:moveTo>
                        <a:pt x="3723" y="1"/>
                      </a:moveTo>
                      <a:cubicBezTo>
                        <a:pt x="1670" y="1"/>
                        <a:pt x="0" y="1695"/>
                        <a:pt x="0" y="3787"/>
                      </a:cubicBezTo>
                      <a:cubicBezTo>
                        <a:pt x="0" y="5873"/>
                        <a:pt x="1670" y="7567"/>
                        <a:pt x="3723" y="7567"/>
                      </a:cubicBezTo>
                      <a:cubicBezTo>
                        <a:pt x="5782" y="7567"/>
                        <a:pt x="7447" y="5873"/>
                        <a:pt x="7447" y="3787"/>
                      </a:cubicBezTo>
                      <a:cubicBezTo>
                        <a:pt x="7447" y="1695"/>
                        <a:pt x="5782" y="1"/>
                        <a:pt x="37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67"/>
                <p:cNvSpPr/>
                <p:nvPr/>
              </p:nvSpPr>
              <p:spPr>
                <a:xfrm>
                  <a:off x="8575350" y="774050"/>
                  <a:ext cx="23775" cy="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1613" extrusionOk="0">
                      <a:moveTo>
                        <a:pt x="476" y="1"/>
                      </a:moveTo>
                      <a:cubicBezTo>
                        <a:pt x="211" y="1"/>
                        <a:pt x="0" y="361"/>
                        <a:pt x="0" y="807"/>
                      </a:cubicBezTo>
                      <a:cubicBezTo>
                        <a:pt x="0" y="1249"/>
                        <a:pt x="211" y="1613"/>
                        <a:pt x="476" y="1613"/>
                      </a:cubicBezTo>
                      <a:cubicBezTo>
                        <a:pt x="735" y="1613"/>
                        <a:pt x="950" y="1249"/>
                        <a:pt x="950" y="807"/>
                      </a:cubicBezTo>
                      <a:cubicBezTo>
                        <a:pt x="950" y="361"/>
                        <a:pt x="735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3093;p67"/>
                <p:cNvSpPr/>
                <p:nvPr/>
              </p:nvSpPr>
              <p:spPr>
                <a:xfrm>
                  <a:off x="8697350" y="870500"/>
                  <a:ext cx="4235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" h="1028" extrusionOk="0">
                      <a:moveTo>
                        <a:pt x="1077" y="0"/>
                      </a:moveTo>
                      <a:cubicBezTo>
                        <a:pt x="961" y="0"/>
                        <a:pt x="834" y="19"/>
                        <a:pt x="705" y="58"/>
                      </a:cubicBezTo>
                      <a:cubicBezTo>
                        <a:pt x="278" y="192"/>
                        <a:pt x="0" y="505"/>
                        <a:pt x="76" y="753"/>
                      </a:cubicBezTo>
                      <a:cubicBezTo>
                        <a:pt x="130" y="928"/>
                        <a:pt x="345" y="1027"/>
                        <a:pt x="616" y="1027"/>
                      </a:cubicBezTo>
                      <a:cubicBezTo>
                        <a:pt x="733" y="1027"/>
                        <a:pt x="860" y="1009"/>
                        <a:pt x="988" y="970"/>
                      </a:cubicBezTo>
                      <a:cubicBezTo>
                        <a:pt x="1416" y="835"/>
                        <a:pt x="1693" y="523"/>
                        <a:pt x="1617" y="274"/>
                      </a:cubicBezTo>
                      <a:cubicBezTo>
                        <a:pt x="1563" y="100"/>
                        <a:pt x="1348" y="0"/>
                        <a:pt x="10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3094;p67"/>
                <p:cNvSpPr/>
                <p:nvPr/>
              </p:nvSpPr>
              <p:spPr>
                <a:xfrm>
                  <a:off x="8652850" y="801350"/>
                  <a:ext cx="3180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1477" extrusionOk="0">
                      <a:moveTo>
                        <a:pt x="880" y="0"/>
                      </a:moveTo>
                      <a:cubicBezTo>
                        <a:pt x="665" y="0"/>
                        <a:pt x="400" y="194"/>
                        <a:pt x="226" y="502"/>
                      </a:cubicBezTo>
                      <a:cubicBezTo>
                        <a:pt x="0" y="886"/>
                        <a:pt x="5" y="1303"/>
                        <a:pt x="230" y="1437"/>
                      </a:cubicBezTo>
                      <a:cubicBezTo>
                        <a:pt x="277" y="1464"/>
                        <a:pt x="329" y="1476"/>
                        <a:pt x="385" y="1476"/>
                      </a:cubicBezTo>
                      <a:cubicBezTo>
                        <a:pt x="602" y="1476"/>
                        <a:pt x="869" y="1282"/>
                        <a:pt x="1046" y="977"/>
                      </a:cubicBezTo>
                      <a:cubicBezTo>
                        <a:pt x="1271" y="589"/>
                        <a:pt x="1267" y="171"/>
                        <a:pt x="1036" y="42"/>
                      </a:cubicBezTo>
                      <a:cubicBezTo>
                        <a:pt x="990" y="14"/>
                        <a:pt x="937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3095;p67"/>
                <p:cNvSpPr/>
                <p:nvPr/>
              </p:nvSpPr>
              <p:spPr>
                <a:xfrm>
                  <a:off x="8202200" y="955175"/>
                  <a:ext cx="363325" cy="3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15398" extrusionOk="0">
                      <a:moveTo>
                        <a:pt x="6914" y="1"/>
                      </a:moveTo>
                      <a:cubicBezTo>
                        <a:pt x="6319" y="562"/>
                        <a:pt x="5925" y="907"/>
                        <a:pt x="5925" y="907"/>
                      </a:cubicBezTo>
                      <a:cubicBezTo>
                        <a:pt x="1" y="8340"/>
                        <a:pt x="8478" y="15397"/>
                        <a:pt x="8478" y="15397"/>
                      </a:cubicBezTo>
                      <a:cubicBezTo>
                        <a:pt x="10008" y="14529"/>
                        <a:pt x="11386" y="13637"/>
                        <a:pt x="12619" y="12729"/>
                      </a:cubicBezTo>
                      <a:cubicBezTo>
                        <a:pt x="13300" y="12231"/>
                        <a:pt x="13938" y="11731"/>
                        <a:pt x="14533" y="11223"/>
                      </a:cubicBezTo>
                      <a:lnTo>
                        <a:pt x="8469" y="2284"/>
                      </a:lnTo>
                      <a:lnTo>
                        <a:pt x="6914" y="1"/>
                      </a:lnTo>
                      <a:close/>
                    </a:path>
                  </a:pathLst>
                </a:custGeom>
                <a:solidFill>
                  <a:srgbClr val="DD90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67"/>
                <p:cNvSpPr/>
                <p:nvPr/>
              </p:nvSpPr>
              <p:spPr>
                <a:xfrm>
                  <a:off x="7188025" y="1026600"/>
                  <a:ext cx="1315150" cy="1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6" h="46694" extrusionOk="0">
                      <a:moveTo>
                        <a:pt x="44553" y="0"/>
                      </a:moveTo>
                      <a:cubicBezTo>
                        <a:pt x="44548" y="0"/>
                        <a:pt x="44544" y="1"/>
                        <a:pt x="44540" y="3"/>
                      </a:cubicBezTo>
                      <a:cubicBezTo>
                        <a:pt x="31782" y="6236"/>
                        <a:pt x="6939" y="6307"/>
                        <a:pt x="6939" y="6307"/>
                      </a:cubicBezTo>
                      <a:cubicBezTo>
                        <a:pt x="6939" y="6307"/>
                        <a:pt x="5073" y="8903"/>
                        <a:pt x="3298" y="13130"/>
                      </a:cubicBezTo>
                      <a:cubicBezTo>
                        <a:pt x="1608" y="17160"/>
                        <a:pt x="1" y="22669"/>
                        <a:pt x="184" y="28824"/>
                      </a:cubicBezTo>
                      <a:cubicBezTo>
                        <a:pt x="551" y="41179"/>
                        <a:pt x="14037" y="46694"/>
                        <a:pt x="22557" y="46694"/>
                      </a:cubicBezTo>
                      <a:cubicBezTo>
                        <a:pt x="22731" y="46694"/>
                        <a:pt x="22904" y="46691"/>
                        <a:pt x="23074" y="46687"/>
                      </a:cubicBezTo>
                      <a:cubicBezTo>
                        <a:pt x="23137" y="46687"/>
                        <a:pt x="23199" y="46687"/>
                        <a:pt x="23261" y="46682"/>
                      </a:cubicBezTo>
                      <a:cubicBezTo>
                        <a:pt x="31797" y="46399"/>
                        <a:pt x="48024" y="41870"/>
                        <a:pt x="51746" y="29049"/>
                      </a:cubicBezTo>
                      <a:cubicBezTo>
                        <a:pt x="52298" y="27164"/>
                        <a:pt x="52543" y="25202"/>
                        <a:pt x="52557" y="23234"/>
                      </a:cubicBezTo>
                      <a:cubicBezTo>
                        <a:pt x="52605" y="17424"/>
                        <a:pt x="50677" y="11518"/>
                        <a:pt x="48695" y="7113"/>
                      </a:cubicBezTo>
                      <a:cubicBezTo>
                        <a:pt x="46780" y="2855"/>
                        <a:pt x="44818" y="0"/>
                        <a:pt x="445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7" name="Google Shape;3097;p67"/>
                <p:cNvSpPr/>
                <p:nvPr/>
              </p:nvSpPr>
              <p:spPr>
                <a:xfrm>
                  <a:off x="7118100" y="1015425"/>
                  <a:ext cx="1392725" cy="7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09" h="28961" extrusionOk="0">
                      <a:moveTo>
                        <a:pt x="46720" y="0"/>
                      </a:moveTo>
                      <a:cubicBezTo>
                        <a:pt x="46660" y="0"/>
                        <a:pt x="46632" y="14"/>
                        <a:pt x="46632" y="14"/>
                      </a:cubicBezTo>
                      <a:lnTo>
                        <a:pt x="8095" y="4462"/>
                      </a:lnTo>
                      <a:lnTo>
                        <a:pt x="7476" y="4529"/>
                      </a:lnTo>
                      <a:cubicBezTo>
                        <a:pt x="7476" y="4529"/>
                        <a:pt x="4861" y="8568"/>
                        <a:pt x="2804" y="13203"/>
                      </a:cubicBezTo>
                      <a:cubicBezTo>
                        <a:pt x="2078" y="14815"/>
                        <a:pt x="1426" y="16499"/>
                        <a:pt x="975" y="18111"/>
                      </a:cubicBezTo>
                      <a:cubicBezTo>
                        <a:pt x="174" y="20975"/>
                        <a:pt x="1" y="23599"/>
                        <a:pt x="1205" y="25178"/>
                      </a:cubicBezTo>
                      <a:cubicBezTo>
                        <a:pt x="1537" y="25605"/>
                        <a:pt x="1963" y="25960"/>
                        <a:pt x="2516" y="26219"/>
                      </a:cubicBezTo>
                      <a:cubicBezTo>
                        <a:pt x="2516" y="26219"/>
                        <a:pt x="8495" y="28961"/>
                        <a:pt x="20748" y="28961"/>
                      </a:cubicBezTo>
                      <a:cubicBezTo>
                        <a:pt x="21473" y="28961"/>
                        <a:pt x="22219" y="28951"/>
                        <a:pt x="22988" y="28931"/>
                      </a:cubicBezTo>
                      <a:cubicBezTo>
                        <a:pt x="25061" y="28878"/>
                        <a:pt x="27291" y="28743"/>
                        <a:pt x="29680" y="28513"/>
                      </a:cubicBezTo>
                      <a:cubicBezTo>
                        <a:pt x="47960" y="26737"/>
                        <a:pt x="55589" y="21551"/>
                        <a:pt x="55661" y="20663"/>
                      </a:cubicBezTo>
                      <a:cubicBezTo>
                        <a:pt x="55709" y="20078"/>
                        <a:pt x="55340" y="16811"/>
                        <a:pt x="54078" y="12737"/>
                      </a:cubicBezTo>
                      <a:cubicBezTo>
                        <a:pt x="53968" y="12383"/>
                        <a:pt x="53853" y="12022"/>
                        <a:pt x="53728" y="11663"/>
                      </a:cubicBezTo>
                      <a:cubicBezTo>
                        <a:pt x="53281" y="10339"/>
                        <a:pt x="52739" y="8947"/>
                        <a:pt x="52092" y="7551"/>
                      </a:cubicBezTo>
                      <a:cubicBezTo>
                        <a:pt x="51866" y="7062"/>
                        <a:pt x="51627" y="6572"/>
                        <a:pt x="51372" y="6083"/>
                      </a:cubicBezTo>
                      <a:cubicBezTo>
                        <a:pt x="50810" y="5013"/>
                        <a:pt x="50307" y="4130"/>
                        <a:pt x="49860" y="3401"/>
                      </a:cubicBezTo>
                      <a:cubicBezTo>
                        <a:pt x="47936" y="281"/>
                        <a:pt x="46996" y="0"/>
                        <a:pt x="467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8" name="Google Shape;3098;p67"/>
                <p:cNvSpPr/>
                <p:nvPr/>
              </p:nvSpPr>
              <p:spPr>
                <a:xfrm>
                  <a:off x="7142475" y="1204200"/>
                  <a:ext cx="1318850" cy="30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54" h="12059" extrusionOk="0">
                      <a:moveTo>
                        <a:pt x="51117" y="0"/>
                      </a:moveTo>
                      <a:cubicBezTo>
                        <a:pt x="47681" y="1818"/>
                        <a:pt x="41531" y="4179"/>
                        <a:pt x="30778" y="6227"/>
                      </a:cubicBezTo>
                      <a:cubicBezTo>
                        <a:pt x="24513" y="7425"/>
                        <a:pt x="19386" y="7868"/>
                        <a:pt x="15231" y="7868"/>
                      </a:cubicBezTo>
                      <a:cubicBezTo>
                        <a:pt x="8363" y="7868"/>
                        <a:pt x="4148" y="6659"/>
                        <a:pt x="1829" y="5652"/>
                      </a:cubicBezTo>
                      <a:cubicBezTo>
                        <a:pt x="1103" y="7264"/>
                        <a:pt x="451" y="8948"/>
                        <a:pt x="0" y="10560"/>
                      </a:cubicBezTo>
                      <a:cubicBezTo>
                        <a:pt x="2164" y="11347"/>
                        <a:pt x="4491" y="10824"/>
                        <a:pt x="8622" y="11453"/>
                      </a:cubicBezTo>
                      <a:cubicBezTo>
                        <a:pt x="11388" y="11872"/>
                        <a:pt x="14235" y="12058"/>
                        <a:pt x="17098" y="12058"/>
                      </a:cubicBezTo>
                      <a:cubicBezTo>
                        <a:pt x="31185" y="12058"/>
                        <a:pt x="45667" y="7553"/>
                        <a:pt x="52753" y="4112"/>
                      </a:cubicBezTo>
                      <a:cubicBezTo>
                        <a:pt x="52306" y="2788"/>
                        <a:pt x="51764" y="1396"/>
                        <a:pt x="51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3099;p67"/>
                <p:cNvSpPr/>
                <p:nvPr/>
              </p:nvSpPr>
              <p:spPr>
                <a:xfrm>
                  <a:off x="7442950" y="1381000"/>
                  <a:ext cx="342700" cy="1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8" h="4986" extrusionOk="0">
                      <a:moveTo>
                        <a:pt x="13708" y="1"/>
                      </a:moveTo>
                      <a:cubicBezTo>
                        <a:pt x="9673" y="566"/>
                        <a:pt x="6194" y="796"/>
                        <a:pt x="3214" y="796"/>
                      </a:cubicBezTo>
                      <a:cubicBezTo>
                        <a:pt x="2326" y="796"/>
                        <a:pt x="1487" y="778"/>
                        <a:pt x="685" y="739"/>
                      </a:cubicBezTo>
                      <a:cubicBezTo>
                        <a:pt x="570" y="1507"/>
                        <a:pt x="441" y="2293"/>
                        <a:pt x="307" y="3052"/>
                      </a:cubicBezTo>
                      <a:cubicBezTo>
                        <a:pt x="206" y="3651"/>
                        <a:pt x="100" y="4237"/>
                        <a:pt x="0" y="4779"/>
                      </a:cubicBezTo>
                      <a:cubicBezTo>
                        <a:pt x="1679" y="4917"/>
                        <a:pt x="3378" y="4985"/>
                        <a:pt x="5081" y="4985"/>
                      </a:cubicBezTo>
                      <a:cubicBezTo>
                        <a:pt x="6976" y="4985"/>
                        <a:pt x="8881" y="4904"/>
                        <a:pt x="10771" y="4755"/>
                      </a:cubicBezTo>
                      <a:cubicBezTo>
                        <a:pt x="11371" y="2773"/>
                        <a:pt x="12326" y="1238"/>
                        <a:pt x="13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0" name="Google Shape;3100;p67"/>
                <p:cNvSpPr/>
                <p:nvPr/>
              </p:nvSpPr>
              <p:spPr>
                <a:xfrm>
                  <a:off x="7111750" y="1518200"/>
                  <a:ext cx="301575" cy="2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3" h="11370" extrusionOk="0">
                      <a:moveTo>
                        <a:pt x="587" y="1"/>
                      </a:moveTo>
                      <a:cubicBezTo>
                        <a:pt x="562" y="102"/>
                        <a:pt x="284" y="1340"/>
                        <a:pt x="150" y="2956"/>
                      </a:cubicBezTo>
                      <a:cubicBezTo>
                        <a:pt x="0" y="4828"/>
                        <a:pt x="44" y="7222"/>
                        <a:pt x="893" y="8978"/>
                      </a:cubicBezTo>
                      <a:cubicBezTo>
                        <a:pt x="1417" y="10072"/>
                        <a:pt x="2256" y="10921"/>
                        <a:pt x="3552" y="11252"/>
                      </a:cubicBezTo>
                      <a:cubicBezTo>
                        <a:pt x="3862" y="11332"/>
                        <a:pt x="4167" y="11369"/>
                        <a:pt x="4464" y="11369"/>
                      </a:cubicBezTo>
                      <a:cubicBezTo>
                        <a:pt x="9117" y="11369"/>
                        <a:pt x="12062" y="2146"/>
                        <a:pt x="12062" y="2146"/>
                      </a:cubicBezTo>
                      <a:lnTo>
                        <a:pt x="58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3101;p67"/>
                <p:cNvSpPr/>
                <p:nvPr/>
              </p:nvSpPr>
              <p:spPr>
                <a:xfrm>
                  <a:off x="7115500" y="1541000"/>
                  <a:ext cx="292775" cy="2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1" h="10460" extrusionOk="0">
                      <a:moveTo>
                        <a:pt x="259" y="1"/>
                      </a:moveTo>
                      <a:cubicBezTo>
                        <a:pt x="173" y="523"/>
                        <a:pt x="67" y="1238"/>
                        <a:pt x="0" y="2044"/>
                      </a:cubicBezTo>
                      <a:cubicBezTo>
                        <a:pt x="2264" y="2538"/>
                        <a:pt x="6496" y="3594"/>
                        <a:pt x="6496" y="4597"/>
                      </a:cubicBezTo>
                      <a:cubicBezTo>
                        <a:pt x="6496" y="5623"/>
                        <a:pt x="4649" y="8200"/>
                        <a:pt x="1852" y="8200"/>
                      </a:cubicBezTo>
                      <a:cubicBezTo>
                        <a:pt x="1497" y="8200"/>
                        <a:pt x="1127" y="8161"/>
                        <a:pt x="743" y="8066"/>
                      </a:cubicBezTo>
                      <a:lnTo>
                        <a:pt x="743" y="8066"/>
                      </a:lnTo>
                      <a:cubicBezTo>
                        <a:pt x="1267" y="9160"/>
                        <a:pt x="2106" y="10009"/>
                        <a:pt x="3402" y="10340"/>
                      </a:cubicBezTo>
                      <a:cubicBezTo>
                        <a:pt x="3708" y="10422"/>
                        <a:pt x="4015" y="10460"/>
                        <a:pt x="4312" y="10460"/>
                      </a:cubicBezTo>
                      <a:cubicBezTo>
                        <a:pt x="8262" y="10460"/>
                        <a:pt x="10977" y="3820"/>
                        <a:pt x="11711" y="1805"/>
                      </a:cubicBezTo>
                      <a:lnTo>
                        <a:pt x="11711" y="1805"/>
                      </a:lnTo>
                      <a:cubicBezTo>
                        <a:pt x="11544" y="1823"/>
                        <a:pt x="11347" y="1828"/>
                        <a:pt x="11130" y="1828"/>
                      </a:cubicBezTo>
                      <a:cubicBezTo>
                        <a:pt x="8324" y="1828"/>
                        <a:pt x="1832" y="567"/>
                        <a:pt x="2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102;p67"/>
                <p:cNvSpPr/>
                <p:nvPr/>
              </p:nvSpPr>
              <p:spPr>
                <a:xfrm>
                  <a:off x="7111625" y="1120950"/>
                  <a:ext cx="363475" cy="4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9" h="18632" extrusionOk="0">
                      <a:moveTo>
                        <a:pt x="7079" y="0"/>
                      </a:moveTo>
                      <a:cubicBezTo>
                        <a:pt x="7022" y="0"/>
                        <a:pt x="6981" y="16"/>
                        <a:pt x="6958" y="48"/>
                      </a:cubicBezTo>
                      <a:cubicBezTo>
                        <a:pt x="5408" y="2270"/>
                        <a:pt x="4031" y="4980"/>
                        <a:pt x="2919" y="7562"/>
                      </a:cubicBezTo>
                      <a:cubicBezTo>
                        <a:pt x="2366" y="8853"/>
                        <a:pt x="1882" y="10109"/>
                        <a:pt x="1469" y="11260"/>
                      </a:cubicBezTo>
                      <a:cubicBezTo>
                        <a:pt x="884" y="12912"/>
                        <a:pt x="457" y="14341"/>
                        <a:pt x="231" y="15306"/>
                      </a:cubicBezTo>
                      <a:cubicBezTo>
                        <a:pt x="58" y="16050"/>
                        <a:pt x="1" y="16524"/>
                        <a:pt x="73" y="16630"/>
                      </a:cubicBezTo>
                      <a:cubicBezTo>
                        <a:pt x="373" y="17049"/>
                        <a:pt x="8140" y="18632"/>
                        <a:pt x="11285" y="18632"/>
                      </a:cubicBezTo>
                      <a:cubicBezTo>
                        <a:pt x="12026" y="18632"/>
                        <a:pt x="12510" y="18544"/>
                        <a:pt x="12581" y="18333"/>
                      </a:cubicBezTo>
                      <a:cubicBezTo>
                        <a:pt x="12740" y="17863"/>
                        <a:pt x="13161" y="15786"/>
                        <a:pt x="13560" y="13454"/>
                      </a:cubicBezTo>
                      <a:cubicBezTo>
                        <a:pt x="13732" y="12485"/>
                        <a:pt x="13891" y="11472"/>
                        <a:pt x="14035" y="10507"/>
                      </a:cubicBezTo>
                      <a:cubicBezTo>
                        <a:pt x="14347" y="8320"/>
                        <a:pt x="14538" y="6401"/>
                        <a:pt x="14361" y="5897"/>
                      </a:cubicBezTo>
                      <a:cubicBezTo>
                        <a:pt x="14150" y="5302"/>
                        <a:pt x="12581" y="3829"/>
                        <a:pt x="10940" y="2509"/>
                      </a:cubicBezTo>
                      <a:cubicBezTo>
                        <a:pt x="9296" y="1180"/>
                        <a:pt x="7575" y="0"/>
                        <a:pt x="7079" y="0"/>
                      </a:cubicBezTo>
                      <a:close/>
                    </a:path>
                  </a:pathLst>
                </a:custGeom>
                <a:solidFill>
                  <a:srgbClr val="EFA4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67"/>
                <p:cNvSpPr/>
                <p:nvPr/>
              </p:nvSpPr>
              <p:spPr>
                <a:xfrm>
                  <a:off x="7148450" y="1310100"/>
                  <a:ext cx="314075" cy="1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3" h="5889" extrusionOk="0">
                      <a:moveTo>
                        <a:pt x="1446" y="1"/>
                      </a:moveTo>
                      <a:cubicBezTo>
                        <a:pt x="893" y="1287"/>
                        <a:pt x="409" y="2549"/>
                        <a:pt x="1" y="3694"/>
                      </a:cubicBezTo>
                      <a:cubicBezTo>
                        <a:pt x="2467" y="4558"/>
                        <a:pt x="6977" y="5844"/>
                        <a:pt x="12087" y="5888"/>
                      </a:cubicBezTo>
                      <a:cubicBezTo>
                        <a:pt x="12259" y="4919"/>
                        <a:pt x="12418" y="3906"/>
                        <a:pt x="12562" y="2946"/>
                      </a:cubicBezTo>
                      <a:cubicBezTo>
                        <a:pt x="10177" y="2601"/>
                        <a:pt x="5518" y="1757"/>
                        <a:pt x="14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67"/>
                <p:cNvSpPr/>
                <p:nvPr/>
              </p:nvSpPr>
              <p:spPr>
                <a:xfrm>
                  <a:off x="7336425" y="1366475"/>
                  <a:ext cx="126100" cy="9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634" extrusionOk="0">
                      <a:moveTo>
                        <a:pt x="1228" y="0"/>
                      </a:moveTo>
                      <a:cubicBezTo>
                        <a:pt x="945" y="1152"/>
                        <a:pt x="552" y="2285"/>
                        <a:pt x="1" y="3282"/>
                      </a:cubicBezTo>
                      <a:cubicBezTo>
                        <a:pt x="1434" y="3483"/>
                        <a:pt x="2970" y="3618"/>
                        <a:pt x="4568" y="3633"/>
                      </a:cubicBezTo>
                      <a:cubicBezTo>
                        <a:pt x="4740" y="2664"/>
                        <a:pt x="4899" y="1651"/>
                        <a:pt x="5043" y="691"/>
                      </a:cubicBezTo>
                      <a:cubicBezTo>
                        <a:pt x="4078" y="553"/>
                        <a:pt x="2745" y="332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67"/>
                <p:cNvSpPr/>
                <p:nvPr/>
              </p:nvSpPr>
              <p:spPr>
                <a:xfrm>
                  <a:off x="7049825" y="114800"/>
                  <a:ext cx="354150" cy="3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12191" extrusionOk="0">
                      <a:moveTo>
                        <a:pt x="7508" y="1"/>
                      </a:moveTo>
                      <a:cubicBezTo>
                        <a:pt x="2762" y="1"/>
                        <a:pt x="1" y="7554"/>
                        <a:pt x="3433" y="10341"/>
                      </a:cubicBezTo>
                      <a:cubicBezTo>
                        <a:pt x="4013" y="10812"/>
                        <a:pt x="4560" y="11171"/>
                        <a:pt x="5064" y="11445"/>
                      </a:cubicBezTo>
                      <a:cubicBezTo>
                        <a:pt x="6139" y="12021"/>
                        <a:pt x="7032" y="12191"/>
                        <a:pt x="7709" y="12191"/>
                      </a:cubicBezTo>
                      <a:cubicBezTo>
                        <a:pt x="8679" y="12191"/>
                        <a:pt x="9209" y="11844"/>
                        <a:pt x="9209" y="11844"/>
                      </a:cubicBezTo>
                      <a:lnTo>
                        <a:pt x="9957" y="11253"/>
                      </a:lnTo>
                      <a:lnTo>
                        <a:pt x="13427" y="8523"/>
                      </a:lnTo>
                      <a:lnTo>
                        <a:pt x="14165" y="7938"/>
                      </a:lnTo>
                      <a:cubicBezTo>
                        <a:pt x="14165" y="7938"/>
                        <a:pt x="13926" y="5706"/>
                        <a:pt x="12798" y="3610"/>
                      </a:cubicBezTo>
                      <a:cubicBezTo>
                        <a:pt x="11920" y="1974"/>
                        <a:pt x="10504" y="420"/>
                        <a:pt x="8235" y="59"/>
                      </a:cubicBezTo>
                      <a:cubicBezTo>
                        <a:pt x="7988" y="20"/>
                        <a:pt x="7746" y="1"/>
                        <a:pt x="75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67"/>
                <p:cNvSpPr/>
                <p:nvPr/>
              </p:nvSpPr>
              <p:spPr>
                <a:xfrm>
                  <a:off x="7165375" y="201025"/>
                  <a:ext cx="231050" cy="2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2" h="8021" extrusionOk="0">
                      <a:moveTo>
                        <a:pt x="3414" y="1"/>
                      </a:moveTo>
                      <a:cubicBezTo>
                        <a:pt x="2833" y="1"/>
                        <a:pt x="2242" y="219"/>
                        <a:pt x="1661" y="737"/>
                      </a:cubicBezTo>
                      <a:cubicBezTo>
                        <a:pt x="1" y="2224"/>
                        <a:pt x="730" y="3889"/>
                        <a:pt x="2007" y="5251"/>
                      </a:cubicBezTo>
                      <a:cubicBezTo>
                        <a:pt x="3114" y="6442"/>
                        <a:pt x="4640" y="7396"/>
                        <a:pt x="5335" y="7804"/>
                      </a:cubicBezTo>
                      <a:cubicBezTo>
                        <a:pt x="5570" y="7943"/>
                        <a:pt x="5714" y="8020"/>
                        <a:pt x="5714" y="8020"/>
                      </a:cubicBezTo>
                      <a:lnTo>
                        <a:pt x="9241" y="5919"/>
                      </a:lnTo>
                      <a:cubicBezTo>
                        <a:pt x="9241" y="5919"/>
                        <a:pt x="9082" y="5583"/>
                        <a:pt x="8805" y="5074"/>
                      </a:cubicBezTo>
                      <a:cubicBezTo>
                        <a:pt x="8263" y="4095"/>
                        <a:pt x="7264" y="2469"/>
                        <a:pt x="6055" y="1322"/>
                      </a:cubicBezTo>
                      <a:cubicBezTo>
                        <a:pt x="5245" y="553"/>
                        <a:pt x="4340" y="1"/>
                        <a:pt x="3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67"/>
                <p:cNvSpPr/>
                <p:nvPr/>
              </p:nvSpPr>
              <p:spPr>
                <a:xfrm>
                  <a:off x="8100475" y="114800"/>
                  <a:ext cx="354125" cy="3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5" h="12191" extrusionOk="0">
                      <a:moveTo>
                        <a:pt x="6657" y="1"/>
                      </a:moveTo>
                      <a:cubicBezTo>
                        <a:pt x="6420" y="1"/>
                        <a:pt x="6177" y="20"/>
                        <a:pt x="5931" y="59"/>
                      </a:cubicBezTo>
                      <a:cubicBezTo>
                        <a:pt x="3667" y="420"/>
                        <a:pt x="2246" y="1974"/>
                        <a:pt x="1368" y="3610"/>
                      </a:cubicBezTo>
                      <a:cubicBezTo>
                        <a:pt x="241" y="5706"/>
                        <a:pt x="0" y="7938"/>
                        <a:pt x="0" y="7938"/>
                      </a:cubicBezTo>
                      <a:lnTo>
                        <a:pt x="740" y="8523"/>
                      </a:lnTo>
                      <a:lnTo>
                        <a:pt x="4208" y="11253"/>
                      </a:lnTo>
                      <a:lnTo>
                        <a:pt x="4956" y="11844"/>
                      </a:lnTo>
                      <a:cubicBezTo>
                        <a:pt x="4956" y="11844"/>
                        <a:pt x="5487" y="12191"/>
                        <a:pt x="6457" y="12191"/>
                      </a:cubicBezTo>
                      <a:cubicBezTo>
                        <a:pt x="7134" y="12191"/>
                        <a:pt x="8026" y="12021"/>
                        <a:pt x="9102" y="11445"/>
                      </a:cubicBezTo>
                      <a:cubicBezTo>
                        <a:pt x="9606" y="11171"/>
                        <a:pt x="10153" y="10812"/>
                        <a:pt x="10733" y="10341"/>
                      </a:cubicBezTo>
                      <a:cubicBezTo>
                        <a:pt x="14165" y="7554"/>
                        <a:pt x="11404" y="1"/>
                        <a:pt x="6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3108;p67"/>
                <p:cNvSpPr/>
                <p:nvPr/>
              </p:nvSpPr>
              <p:spPr>
                <a:xfrm>
                  <a:off x="8108050" y="201025"/>
                  <a:ext cx="231025" cy="2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1" h="8021" extrusionOk="0">
                      <a:moveTo>
                        <a:pt x="5827" y="1"/>
                      </a:moveTo>
                      <a:cubicBezTo>
                        <a:pt x="4901" y="1"/>
                        <a:pt x="3998" y="553"/>
                        <a:pt x="3191" y="1322"/>
                      </a:cubicBezTo>
                      <a:cubicBezTo>
                        <a:pt x="1976" y="2469"/>
                        <a:pt x="979" y="4095"/>
                        <a:pt x="437" y="5074"/>
                      </a:cubicBezTo>
                      <a:cubicBezTo>
                        <a:pt x="158" y="5583"/>
                        <a:pt x="0" y="5919"/>
                        <a:pt x="0" y="5919"/>
                      </a:cubicBezTo>
                      <a:lnTo>
                        <a:pt x="3526" y="8020"/>
                      </a:lnTo>
                      <a:cubicBezTo>
                        <a:pt x="3526" y="8020"/>
                        <a:pt x="3670" y="7943"/>
                        <a:pt x="3905" y="7804"/>
                      </a:cubicBezTo>
                      <a:cubicBezTo>
                        <a:pt x="4602" y="7396"/>
                        <a:pt x="6127" y="6442"/>
                        <a:pt x="7240" y="5251"/>
                      </a:cubicBezTo>
                      <a:cubicBezTo>
                        <a:pt x="8511" y="3889"/>
                        <a:pt x="9241" y="2224"/>
                        <a:pt x="7580" y="737"/>
                      </a:cubicBezTo>
                      <a:cubicBezTo>
                        <a:pt x="6999" y="219"/>
                        <a:pt x="6409" y="1"/>
                        <a:pt x="58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67"/>
                <p:cNvSpPr/>
                <p:nvPr/>
              </p:nvSpPr>
              <p:spPr>
                <a:xfrm>
                  <a:off x="7134425" y="195675"/>
                  <a:ext cx="1285150" cy="10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6" h="43494" extrusionOk="0">
                      <a:moveTo>
                        <a:pt x="26954" y="0"/>
                      </a:moveTo>
                      <a:cubicBezTo>
                        <a:pt x="23235" y="0"/>
                        <a:pt x="19939" y="472"/>
                        <a:pt x="16587" y="970"/>
                      </a:cubicBezTo>
                      <a:cubicBezTo>
                        <a:pt x="9313" y="2050"/>
                        <a:pt x="3152" y="5547"/>
                        <a:pt x="1579" y="13877"/>
                      </a:cubicBezTo>
                      <a:cubicBezTo>
                        <a:pt x="1" y="22205"/>
                        <a:pt x="1502" y="32866"/>
                        <a:pt x="3455" y="36920"/>
                      </a:cubicBezTo>
                      <a:cubicBezTo>
                        <a:pt x="5160" y="40468"/>
                        <a:pt x="10145" y="43494"/>
                        <a:pt x="20012" y="43494"/>
                      </a:cubicBezTo>
                      <a:cubicBezTo>
                        <a:pt x="21421" y="43494"/>
                        <a:pt x="22929" y="43432"/>
                        <a:pt x="24541" y="43302"/>
                      </a:cubicBezTo>
                      <a:cubicBezTo>
                        <a:pt x="37453" y="42246"/>
                        <a:pt x="43685" y="38868"/>
                        <a:pt x="47812" y="34367"/>
                      </a:cubicBezTo>
                      <a:cubicBezTo>
                        <a:pt x="51405" y="30448"/>
                        <a:pt x="50392" y="24882"/>
                        <a:pt x="48733" y="18607"/>
                      </a:cubicBezTo>
                      <a:cubicBezTo>
                        <a:pt x="48488" y="17671"/>
                        <a:pt x="48224" y="16716"/>
                        <a:pt x="47965" y="15752"/>
                      </a:cubicBezTo>
                      <a:cubicBezTo>
                        <a:pt x="47941" y="15671"/>
                        <a:pt x="47916" y="15589"/>
                        <a:pt x="47893" y="15507"/>
                      </a:cubicBezTo>
                      <a:cubicBezTo>
                        <a:pt x="45883" y="8191"/>
                        <a:pt x="43589" y="2309"/>
                        <a:pt x="34977" y="739"/>
                      </a:cubicBezTo>
                      <a:cubicBezTo>
                        <a:pt x="32029" y="204"/>
                        <a:pt x="29400" y="0"/>
                        <a:pt x="269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67"/>
                <p:cNvSpPr/>
                <p:nvPr/>
              </p:nvSpPr>
              <p:spPr>
                <a:xfrm>
                  <a:off x="7631950" y="515700"/>
                  <a:ext cx="517750" cy="6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0" h="24071" extrusionOk="0">
                      <a:moveTo>
                        <a:pt x="10355" y="0"/>
                      </a:moveTo>
                      <a:cubicBezTo>
                        <a:pt x="9684" y="0"/>
                        <a:pt x="9026" y="77"/>
                        <a:pt x="8393" y="217"/>
                      </a:cubicBezTo>
                      <a:cubicBezTo>
                        <a:pt x="3614" y="1286"/>
                        <a:pt x="1" y="6171"/>
                        <a:pt x="1" y="12033"/>
                      </a:cubicBezTo>
                      <a:cubicBezTo>
                        <a:pt x="1" y="18678"/>
                        <a:pt x="4636" y="24071"/>
                        <a:pt x="10355" y="24071"/>
                      </a:cubicBezTo>
                      <a:cubicBezTo>
                        <a:pt x="13263" y="24071"/>
                        <a:pt x="15882" y="22680"/>
                        <a:pt x="17763" y="20439"/>
                      </a:cubicBezTo>
                      <a:cubicBezTo>
                        <a:pt x="19587" y="18271"/>
                        <a:pt x="20709" y="15306"/>
                        <a:pt x="20709" y="12033"/>
                      </a:cubicBezTo>
                      <a:cubicBezTo>
                        <a:pt x="20709" y="5388"/>
                        <a:pt x="16075" y="0"/>
                        <a:pt x="103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67"/>
                <p:cNvSpPr/>
                <p:nvPr/>
              </p:nvSpPr>
              <p:spPr>
                <a:xfrm>
                  <a:off x="7882675" y="672125"/>
                  <a:ext cx="14150" cy="1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7289" extrusionOk="0">
                      <a:moveTo>
                        <a:pt x="282" y="0"/>
                      </a:moveTo>
                      <a:cubicBezTo>
                        <a:pt x="129" y="0"/>
                        <a:pt x="0" y="129"/>
                        <a:pt x="0" y="282"/>
                      </a:cubicBezTo>
                      <a:lnTo>
                        <a:pt x="0" y="7005"/>
                      </a:lnTo>
                      <a:cubicBezTo>
                        <a:pt x="0" y="7158"/>
                        <a:pt x="129" y="7288"/>
                        <a:pt x="282" y="7288"/>
                      </a:cubicBezTo>
                      <a:cubicBezTo>
                        <a:pt x="441" y="7288"/>
                        <a:pt x="566" y="7158"/>
                        <a:pt x="566" y="7005"/>
                      </a:cubicBezTo>
                      <a:lnTo>
                        <a:pt x="566" y="282"/>
                      </a:lnTo>
                      <a:cubicBezTo>
                        <a:pt x="566" y="129"/>
                        <a:pt x="441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5632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67"/>
                <p:cNvSpPr/>
                <p:nvPr/>
              </p:nvSpPr>
              <p:spPr>
                <a:xfrm>
                  <a:off x="7810325" y="599775"/>
                  <a:ext cx="158950" cy="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8" h="3177" extrusionOk="0">
                      <a:moveTo>
                        <a:pt x="3176" y="1"/>
                      </a:moveTo>
                      <a:cubicBezTo>
                        <a:pt x="2888" y="1"/>
                        <a:pt x="2611" y="20"/>
                        <a:pt x="2342" y="54"/>
                      </a:cubicBezTo>
                      <a:cubicBezTo>
                        <a:pt x="994" y="235"/>
                        <a:pt x="1" y="855"/>
                        <a:pt x="1" y="1588"/>
                      </a:cubicBezTo>
                      <a:cubicBezTo>
                        <a:pt x="1" y="2467"/>
                        <a:pt x="1420" y="3176"/>
                        <a:pt x="3176" y="3176"/>
                      </a:cubicBezTo>
                      <a:cubicBezTo>
                        <a:pt x="4932" y="3176"/>
                        <a:pt x="6358" y="2467"/>
                        <a:pt x="6358" y="1588"/>
                      </a:cubicBezTo>
                      <a:cubicBezTo>
                        <a:pt x="6358" y="1484"/>
                        <a:pt x="6338" y="1382"/>
                        <a:pt x="6296" y="1287"/>
                      </a:cubicBezTo>
                      <a:cubicBezTo>
                        <a:pt x="6017" y="552"/>
                        <a:pt x="4726" y="1"/>
                        <a:pt x="3176" y="1"/>
                      </a:cubicBezTo>
                      <a:close/>
                    </a:path>
                  </a:pathLst>
                </a:custGeom>
                <a:solidFill>
                  <a:srgbClr val="5632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67"/>
                <p:cNvSpPr/>
                <p:nvPr/>
              </p:nvSpPr>
              <p:spPr>
                <a:xfrm>
                  <a:off x="7868725" y="599775"/>
                  <a:ext cx="99000" cy="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0" h="2012" extrusionOk="0">
                      <a:moveTo>
                        <a:pt x="840" y="1"/>
                      </a:moveTo>
                      <a:cubicBezTo>
                        <a:pt x="552" y="1"/>
                        <a:pt x="275" y="20"/>
                        <a:pt x="6" y="54"/>
                      </a:cubicBezTo>
                      <a:cubicBezTo>
                        <a:pt x="6" y="96"/>
                        <a:pt x="1" y="135"/>
                        <a:pt x="1" y="173"/>
                      </a:cubicBezTo>
                      <a:cubicBezTo>
                        <a:pt x="1" y="1190"/>
                        <a:pt x="990" y="2011"/>
                        <a:pt x="2208" y="2011"/>
                      </a:cubicBezTo>
                      <a:cubicBezTo>
                        <a:pt x="2923" y="2011"/>
                        <a:pt x="3561" y="1728"/>
                        <a:pt x="3960" y="1287"/>
                      </a:cubicBezTo>
                      <a:cubicBezTo>
                        <a:pt x="3681" y="552"/>
                        <a:pt x="2390" y="1"/>
                        <a:pt x="840" y="1"/>
                      </a:cubicBezTo>
                      <a:close/>
                    </a:path>
                  </a:pathLst>
                </a:custGeom>
                <a:solidFill>
                  <a:srgbClr val="7445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67"/>
                <p:cNvSpPr/>
                <p:nvPr/>
              </p:nvSpPr>
              <p:spPr>
                <a:xfrm>
                  <a:off x="7631950" y="521100"/>
                  <a:ext cx="444075" cy="5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3" h="23855" extrusionOk="0">
                      <a:moveTo>
                        <a:pt x="8393" y="1"/>
                      </a:moveTo>
                      <a:lnTo>
                        <a:pt x="8393" y="1"/>
                      </a:lnTo>
                      <a:cubicBezTo>
                        <a:pt x="3614" y="1070"/>
                        <a:pt x="1" y="5955"/>
                        <a:pt x="1" y="11817"/>
                      </a:cubicBezTo>
                      <a:cubicBezTo>
                        <a:pt x="1" y="18462"/>
                        <a:pt x="4636" y="23855"/>
                        <a:pt x="10355" y="23855"/>
                      </a:cubicBezTo>
                      <a:cubicBezTo>
                        <a:pt x="13263" y="23855"/>
                        <a:pt x="15882" y="22464"/>
                        <a:pt x="17763" y="20223"/>
                      </a:cubicBezTo>
                      <a:lnTo>
                        <a:pt x="17763" y="20223"/>
                      </a:lnTo>
                      <a:cubicBezTo>
                        <a:pt x="16453" y="20684"/>
                        <a:pt x="15061" y="20918"/>
                        <a:pt x="13685" y="20918"/>
                      </a:cubicBezTo>
                      <a:cubicBezTo>
                        <a:pt x="9026" y="20918"/>
                        <a:pt x="4549" y="18208"/>
                        <a:pt x="4219" y="12196"/>
                      </a:cubicBezTo>
                      <a:cubicBezTo>
                        <a:pt x="3883" y="6084"/>
                        <a:pt x="6176" y="2251"/>
                        <a:pt x="83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67"/>
                <p:cNvSpPr/>
                <p:nvPr/>
              </p:nvSpPr>
              <p:spPr>
                <a:xfrm>
                  <a:off x="7564300" y="546300"/>
                  <a:ext cx="61925" cy="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526" extrusionOk="0">
                      <a:moveTo>
                        <a:pt x="1239" y="0"/>
                      </a:moveTo>
                      <a:cubicBezTo>
                        <a:pt x="553" y="0"/>
                        <a:pt x="1" y="787"/>
                        <a:pt x="1" y="1761"/>
                      </a:cubicBezTo>
                      <a:cubicBezTo>
                        <a:pt x="1" y="2735"/>
                        <a:pt x="553" y="3526"/>
                        <a:pt x="1239" y="3526"/>
                      </a:cubicBezTo>
                      <a:cubicBezTo>
                        <a:pt x="1925" y="3526"/>
                        <a:pt x="2477" y="2735"/>
                        <a:pt x="2477" y="1761"/>
                      </a:cubicBezTo>
                      <a:cubicBezTo>
                        <a:pt x="2477" y="787"/>
                        <a:pt x="1925" y="0"/>
                        <a:pt x="1239" y="0"/>
                      </a:cubicBezTo>
                      <a:close/>
                    </a:path>
                  </a:pathLst>
                </a:custGeom>
                <a:solidFill>
                  <a:srgbClr val="3315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67"/>
                <p:cNvSpPr/>
                <p:nvPr/>
              </p:nvSpPr>
              <p:spPr>
                <a:xfrm>
                  <a:off x="8084300" y="496375"/>
                  <a:ext cx="6190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3528" extrusionOk="0">
                      <a:moveTo>
                        <a:pt x="1238" y="0"/>
                      </a:moveTo>
                      <a:cubicBezTo>
                        <a:pt x="556" y="0"/>
                        <a:pt x="0" y="788"/>
                        <a:pt x="0" y="1762"/>
                      </a:cubicBezTo>
                      <a:cubicBezTo>
                        <a:pt x="0" y="2735"/>
                        <a:pt x="556" y="3527"/>
                        <a:pt x="1238" y="3527"/>
                      </a:cubicBezTo>
                      <a:cubicBezTo>
                        <a:pt x="1924" y="3527"/>
                        <a:pt x="2476" y="2735"/>
                        <a:pt x="2476" y="1762"/>
                      </a:cubicBezTo>
                      <a:cubicBezTo>
                        <a:pt x="2476" y="788"/>
                        <a:pt x="1924" y="0"/>
                        <a:pt x="1238" y="0"/>
                      </a:cubicBezTo>
                      <a:close/>
                    </a:path>
                  </a:pathLst>
                </a:custGeom>
                <a:solidFill>
                  <a:srgbClr val="3315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67"/>
                <p:cNvSpPr/>
                <p:nvPr/>
              </p:nvSpPr>
              <p:spPr>
                <a:xfrm>
                  <a:off x="7382950" y="663225"/>
                  <a:ext cx="228425" cy="10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4199" extrusionOk="0">
                      <a:moveTo>
                        <a:pt x="4569" y="0"/>
                      </a:moveTo>
                      <a:cubicBezTo>
                        <a:pt x="2044" y="0"/>
                        <a:pt x="1" y="941"/>
                        <a:pt x="1" y="2097"/>
                      </a:cubicBezTo>
                      <a:cubicBezTo>
                        <a:pt x="1" y="3258"/>
                        <a:pt x="2044" y="4199"/>
                        <a:pt x="4569" y="4199"/>
                      </a:cubicBezTo>
                      <a:cubicBezTo>
                        <a:pt x="7093" y="4199"/>
                        <a:pt x="9136" y="3258"/>
                        <a:pt x="9136" y="2097"/>
                      </a:cubicBezTo>
                      <a:cubicBezTo>
                        <a:pt x="9136" y="941"/>
                        <a:pt x="7093" y="0"/>
                        <a:pt x="4569" y="0"/>
                      </a:cubicBezTo>
                      <a:close/>
                    </a:path>
                  </a:pathLst>
                </a:custGeom>
                <a:solidFill>
                  <a:srgbClr val="592F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67"/>
                <p:cNvSpPr/>
                <p:nvPr/>
              </p:nvSpPr>
              <p:spPr>
                <a:xfrm>
                  <a:off x="8152400" y="573875"/>
                  <a:ext cx="200350" cy="10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4" h="4204" extrusionOk="0">
                      <a:moveTo>
                        <a:pt x="4569" y="0"/>
                      </a:moveTo>
                      <a:cubicBezTo>
                        <a:pt x="2045" y="0"/>
                        <a:pt x="1" y="941"/>
                        <a:pt x="1" y="2102"/>
                      </a:cubicBezTo>
                      <a:cubicBezTo>
                        <a:pt x="1" y="3262"/>
                        <a:pt x="2045" y="4203"/>
                        <a:pt x="4569" y="4203"/>
                      </a:cubicBezTo>
                      <a:cubicBezTo>
                        <a:pt x="5946" y="4203"/>
                        <a:pt x="7179" y="3924"/>
                        <a:pt x="8014" y="3479"/>
                      </a:cubicBezTo>
                      <a:cubicBezTo>
                        <a:pt x="7769" y="2543"/>
                        <a:pt x="7505" y="1588"/>
                        <a:pt x="7246" y="624"/>
                      </a:cubicBezTo>
                      <a:cubicBezTo>
                        <a:pt x="7222" y="543"/>
                        <a:pt x="7197" y="461"/>
                        <a:pt x="7174" y="379"/>
                      </a:cubicBezTo>
                      <a:cubicBezTo>
                        <a:pt x="6440" y="140"/>
                        <a:pt x="5538" y="0"/>
                        <a:pt x="4569" y="0"/>
                      </a:cubicBezTo>
                      <a:close/>
                    </a:path>
                  </a:pathLst>
                </a:custGeom>
                <a:solidFill>
                  <a:srgbClr val="592F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9" name="Google Shape;3119;p67"/>
              <p:cNvGrpSpPr/>
              <p:nvPr/>
            </p:nvGrpSpPr>
            <p:grpSpPr>
              <a:xfrm>
                <a:off x="7708401" y="2908245"/>
                <a:ext cx="985040" cy="552214"/>
                <a:chOff x="685176" y="835145"/>
                <a:chExt cx="985040" cy="552214"/>
              </a:xfrm>
            </p:grpSpPr>
            <p:grpSp>
              <p:nvGrpSpPr>
                <p:cNvPr id="3120" name="Google Shape;3120;p67"/>
                <p:cNvGrpSpPr/>
                <p:nvPr/>
              </p:nvGrpSpPr>
              <p:grpSpPr>
                <a:xfrm>
                  <a:off x="685176" y="835145"/>
                  <a:ext cx="985040" cy="552214"/>
                  <a:chOff x="246211" y="2974228"/>
                  <a:chExt cx="228103" cy="127872"/>
                </a:xfrm>
              </p:grpSpPr>
              <p:sp>
                <p:nvSpPr>
                  <p:cNvPr id="3121" name="Google Shape;3121;p67"/>
                  <p:cNvSpPr/>
                  <p:nvPr/>
                </p:nvSpPr>
                <p:spPr>
                  <a:xfrm>
                    <a:off x="404927" y="2981750"/>
                    <a:ext cx="69387" cy="22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896" extrusionOk="0">
                        <a:moveTo>
                          <a:pt x="2917" y="1"/>
                        </a:moveTo>
                        <a:cubicBezTo>
                          <a:pt x="2896" y="1"/>
                          <a:pt x="2873" y="8"/>
                          <a:pt x="2856" y="21"/>
                        </a:cubicBezTo>
                        <a:lnTo>
                          <a:pt x="37" y="761"/>
                        </a:lnTo>
                        <a:cubicBezTo>
                          <a:pt x="1" y="788"/>
                          <a:pt x="1" y="833"/>
                          <a:pt x="28" y="869"/>
                        </a:cubicBezTo>
                        <a:cubicBezTo>
                          <a:pt x="46" y="886"/>
                          <a:pt x="72" y="895"/>
                          <a:pt x="90" y="895"/>
                        </a:cubicBezTo>
                        <a:cubicBezTo>
                          <a:pt x="117" y="895"/>
                          <a:pt x="135" y="886"/>
                          <a:pt x="153" y="869"/>
                        </a:cubicBezTo>
                        <a:lnTo>
                          <a:pt x="2972" y="137"/>
                        </a:lnTo>
                        <a:cubicBezTo>
                          <a:pt x="3007" y="101"/>
                          <a:pt x="3007" y="57"/>
                          <a:pt x="2972" y="21"/>
                        </a:cubicBezTo>
                        <a:cubicBezTo>
                          <a:pt x="2958" y="8"/>
                          <a:pt x="2938" y="1"/>
                          <a:pt x="29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2" name="Google Shape;3122;p67"/>
                  <p:cNvSpPr/>
                  <p:nvPr/>
                </p:nvSpPr>
                <p:spPr>
                  <a:xfrm>
                    <a:off x="417200" y="3046002"/>
                    <a:ext cx="57114" cy="4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8" h="1805" extrusionOk="0">
                        <a:moveTo>
                          <a:pt x="3408" y="0"/>
                        </a:moveTo>
                        <a:cubicBezTo>
                          <a:pt x="3386" y="0"/>
                          <a:pt x="3364" y="7"/>
                          <a:pt x="3346" y="20"/>
                        </a:cubicBezTo>
                        <a:lnTo>
                          <a:pt x="45" y="1671"/>
                        </a:lnTo>
                        <a:cubicBezTo>
                          <a:pt x="9" y="1697"/>
                          <a:pt x="1" y="1742"/>
                          <a:pt x="36" y="1778"/>
                        </a:cubicBezTo>
                        <a:cubicBezTo>
                          <a:pt x="54" y="1796"/>
                          <a:pt x="81" y="1804"/>
                          <a:pt x="99" y="1804"/>
                        </a:cubicBezTo>
                        <a:cubicBezTo>
                          <a:pt x="125" y="1804"/>
                          <a:pt x="143" y="1796"/>
                          <a:pt x="161" y="1778"/>
                        </a:cubicBezTo>
                        <a:lnTo>
                          <a:pt x="3462" y="136"/>
                        </a:lnTo>
                        <a:cubicBezTo>
                          <a:pt x="3498" y="101"/>
                          <a:pt x="3498" y="56"/>
                          <a:pt x="3471" y="20"/>
                        </a:cubicBezTo>
                        <a:cubicBezTo>
                          <a:pt x="3453" y="7"/>
                          <a:pt x="3431" y="0"/>
                          <a:pt x="340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3" name="Google Shape;3123;p67"/>
                  <p:cNvSpPr/>
                  <p:nvPr/>
                </p:nvSpPr>
                <p:spPr>
                  <a:xfrm rot="446298">
                    <a:off x="259600" y="2976047"/>
                    <a:ext cx="28913" cy="12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5" h="501" extrusionOk="0">
                        <a:moveTo>
                          <a:pt x="90" y="1"/>
                        </a:moveTo>
                        <a:cubicBezTo>
                          <a:pt x="68" y="1"/>
                          <a:pt x="46" y="10"/>
                          <a:pt x="28" y="28"/>
                        </a:cubicBezTo>
                        <a:cubicBezTo>
                          <a:pt x="1" y="54"/>
                          <a:pt x="1" y="108"/>
                          <a:pt x="37" y="135"/>
                        </a:cubicBezTo>
                        <a:lnTo>
                          <a:pt x="1312" y="483"/>
                        </a:lnTo>
                        <a:cubicBezTo>
                          <a:pt x="1330" y="501"/>
                          <a:pt x="1348" y="501"/>
                          <a:pt x="1375" y="501"/>
                        </a:cubicBezTo>
                        <a:cubicBezTo>
                          <a:pt x="1393" y="501"/>
                          <a:pt x="1419" y="492"/>
                          <a:pt x="1437" y="483"/>
                        </a:cubicBezTo>
                        <a:cubicBezTo>
                          <a:pt x="1464" y="447"/>
                          <a:pt x="1464" y="402"/>
                          <a:pt x="1428" y="367"/>
                        </a:cubicBezTo>
                        <a:lnTo>
                          <a:pt x="153" y="28"/>
                        </a:lnTo>
                        <a:cubicBezTo>
                          <a:pt x="135" y="10"/>
                          <a:pt x="112" y="1"/>
                          <a:pt x="9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4" name="Google Shape;3124;p67"/>
                  <p:cNvSpPr/>
                  <p:nvPr/>
                </p:nvSpPr>
                <p:spPr>
                  <a:xfrm>
                    <a:off x="246211" y="3046876"/>
                    <a:ext cx="30288" cy="2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6" h="1181" extrusionOk="0">
                        <a:moveTo>
                          <a:pt x="99" y="1"/>
                        </a:moveTo>
                        <a:cubicBezTo>
                          <a:pt x="76" y="1"/>
                          <a:pt x="54" y="8"/>
                          <a:pt x="36" y="21"/>
                        </a:cubicBezTo>
                        <a:cubicBezTo>
                          <a:pt x="1" y="57"/>
                          <a:pt x="9" y="101"/>
                          <a:pt x="45" y="137"/>
                        </a:cubicBezTo>
                        <a:lnTo>
                          <a:pt x="2115" y="1163"/>
                        </a:lnTo>
                        <a:cubicBezTo>
                          <a:pt x="2133" y="1181"/>
                          <a:pt x="2150" y="1181"/>
                          <a:pt x="2177" y="1181"/>
                        </a:cubicBezTo>
                        <a:cubicBezTo>
                          <a:pt x="2195" y="1181"/>
                          <a:pt x="2222" y="1172"/>
                          <a:pt x="2240" y="1154"/>
                        </a:cubicBezTo>
                        <a:cubicBezTo>
                          <a:pt x="2275" y="1127"/>
                          <a:pt x="2266" y="1074"/>
                          <a:pt x="2231" y="1047"/>
                        </a:cubicBezTo>
                        <a:lnTo>
                          <a:pt x="161" y="21"/>
                        </a:lnTo>
                        <a:cubicBezTo>
                          <a:pt x="143" y="8"/>
                          <a:pt x="121" y="1"/>
                          <a:pt x="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5" name="Google Shape;3125;p67"/>
                  <p:cNvSpPr/>
                  <p:nvPr/>
                </p:nvSpPr>
                <p:spPr>
                  <a:xfrm>
                    <a:off x="255050" y="2982125"/>
                    <a:ext cx="168650" cy="11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6" h="4799" extrusionOk="0">
                        <a:moveTo>
                          <a:pt x="3011" y="1"/>
                        </a:moveTo>
                        <a:cubicBezTo>
                          <a:pt x="2114" y="1"/>
                          <a:pt x="1399" y="122"/>
                          <a:pt x="1260" y="122"/>
                        </a:cubicBezTo>
                        <a:cubicBezTo>
                          <a:pt x="1256" y="122"/>
                          <a:pt x="1253" y="122"/>
                          <a:pt x="1250" y="122"/>
                        </a:cubicBezTo>
                        <a:cubicBezTo>
                          <a:pt x="1249" y="122"/>
                          <a:pt x="1248" y="122"/>
                          <a:pt x="1247" y="122"/>
                        </a:cubicBezTo>
                        <a:cubicBezTo>
                          <a:pt x="1174" y="122"/>
                          <a:pt x="1024" y="414"/>
                          <a:pt x="848" y="818"/>
                        </a:cubicBezTo>
                        <a:cubicBezTo>
                          <a:pt x="822" y="880"/>
                          <a:pt x="795" y="943"/>
                          <a:pt x="768" y="1005"/>
                        </a:cubicBezTo>
                        <a:cubicBezTo>
                          <a:pt x="706" y="1148"/>
                          <a:pt x="652" y="1300"/>
                          <a:pt x="590" y="1451"/>
                        </a:cubicBezTo>
                        <a:cubicBezTo>
                          <a:pt x="572" y="1505"/>
                          <a:pt x="554" y="1549"/>
                          <a:pt x="536" y="1603"/>
                        </a:cubicBezTo>
                        <a:cubicBezTo>
                          <a:pt x="322" y="2165"/>
                          <a:pt x="126" y="2754"/>
                          <a:pt x="46" y="3075"/>
                        </a:cubicBezTo>
                        <a:cubicBezTo>
                          <a:pt x="37" y="3093"/>
                          <a:pt x="37" y="3119"/>
                          <a:pt x="28" y="3137"/>
                        </a:cubicBezTo>
                        <a:cubicBezTo>
                          <a:pt x="19" y="3173"/>
                          <a:pt x="10" y="3209"/>
                          <a:pt x="10" y="3235"/>
                        </a:cubicBezTo>
                        <a:cubicBezTo>
                          <a:pt x="1" y="3280"/>
                          <a:pt x="1" y="3307"/>
                          <a:pt x="1" y="3316"/>
                        </a:cubicBezTo>
                        <a:cubicBezTo>
                          <a:pt x="10" y="3334"/>
                          <a:pt x="28" y="3342"/>
                          <a:pt x="37" y="3360"/>
                        </a:cubicBezTo>
                        <a:cubicBezTo>
                          <a:pt x="964" y="4470"/>
                          <a:pt x="2750" y="4798"/>
                          <a:pt x="4240" y="4798"/>
                        </a:cubicBezTo>
                        <a:cubicBezTo>
                          <a:pt x="5517" y="4798"/>
                          <a:pt x="6576" y="4557"/>
                          <a:pt x="6692" y="4359"/>
                        </a:cubicBezTo>
                        <a:cubicBezTo>
                          <a:pt x="6736" y="4279"/>
                          <a:pt x="6745" y="4119"/>
                          <a:pt x="6736" y="3905"/>
                        </a:cubicBezTo>
                        <a:cubicBezTo>
                          <a:pt x="6736" y="3869"/>
                          <a:pt x="6727" y="3824"/>
                          <a:pt x="6727" y="3780"/>
                        </a:cubicBezTo>
                        <a:cubicBezTo>
                          <a:pt x="6727" y="3771"/>
                          <a:pt x="6727" y="3762"/>
                          <a:pt x="6727" y="3753"/>
                        </a:cubicBezTo>
                        <a:cubicBezTo>
                          <a:pt x="6719" y="3690"/>
                          <a:pt x="6710" y="3637"/>
                          <a:pt x="6710" y="3574"/>
                        </a:cubicBezTo>
                        <a:cubicBezTo>
                          <a:pt x="6701" y="3521"/>
                          <a:pt x="6692" y="3467"/>
                          <a:pt x="6683" y="3414"/>
                        </a:cubicBezTo>
                        <a:cubicBezTo>
                          <a:pt x="6629" y="3048"/>
                          <a:pt x="6549" y="2629"/>
                          <a:pt x="6460" y="2236"/>
                        </a:cubicBezTo>
                        <a:cubicBezTo>
                          <a:pt x="6451" y="2183"/>
                          <a:pt x="6442" y="2129"/>
                          <a:pt x="6433" y="2085"/>
                        </a:cubicBezTo>
                        <a:cubicBezTo>
                          <a:pt x="6380" y="1862"/>
                          <a:pt x="6335" y="1648"/>
                          <a:pt x="6290" y="1451"/>
                        </a:cubicBezTo>
                        <a:cubicBezTo>
                          <a:pt x="6272" y="1389"/>
                          <a:pt x="6255" y="1317"/>
                          <a:pt x="6237" y="1255"/>
                        </a:cubicBezTo>
                        <a:cubicBezTo>
                          <a:pt x="6165" y="943"/>
                          <a:pt x="6112" y="746"/>
                          <a:pt x="6112" y="746"/>
                        </a:cubicBezTo>
                        <a:cubicBezTo>
                          <a:pt x="5389" y="274"/>
                          <a:pt x="4488" y="86"/>
                          <a:pt x="3668" y="24"/>
                        </a:cubicBezTo>
                        <a:cubicBezTo>
                          <a:pt x="3442" y="7"/>
                          <a:pt x="3221" y="1"/>
                          <a:pt x="301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6" name="Google Shape;3126;p67"/>
                  <p:cNvSpPr/>
                  <p:nvPr/>
                </p:nvSpPr>
                <p:spPr>
                  <a:xfrm>
                    <a:off x="274250" y="3002550"/>
                    <a:ext cx="138075" cy="1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3" h="657" extrusionOk="0">
                        <a:moveTo>
                          <a:pt x="80" y="1"/>
                        </a:moveTo>
                        <a:cubicBezTo>
                          <a:pt x="54" y="63"/>
                          <a:pt x="27" y="126"/>
                          <a:pt x="0" y="188"/>
                        </a:cubicBezTo>
                        <a:cubicBezTo>
                          <a:pt x="776" y="340"/>
                          <a:pt x="1784" y="492"/>
                          <a:pt x="2891" y="581"/>
                        </a:cubicBezTo>
                        <a:cubicBezTo>
                          <a:pt x="3444" y="628"/>
                          <a:pt x="4025" y="656"/>
                          <a:pt x="4620" y="656"/>
                        </a:cubicBezTo>
                        <a:cubicBezTo>
                          <a:pt x="4918" y="656"/>
                          <a:pt x="5219" y="649"/>
                          <a:pt x="5522" y="634"/>
                        </a:cubicBezTo>
                        <a:cubicBezTo>
                          <a:pt x="5504" y="572"/>
                          <a:pt x="5487" y="500"/>
                          <a:pt x="5469" y="438"/>
                        </a:cubicBezTo>
                        <a:cubicBezTo>
                          <a:pt x="5225" y="448"/>
                          <a:pt x="4982" y="452"/>
                          <a:pt x="4740" y="452"/>
                        </a:cubicBezTo>
                        <a:cubicBezTo>
                          <a:pt x="4098" y="452"/>
                          <a:pt x="3469" y="421"/>
                          <a:pt x="2873" y="376"/>
                        </a:cubicBezTo>
                        <a:cubicBezTo>
                          <a:pt x="1802" y="286"/>
                          <a:pt x="839" y="144"/>
                          <a:pt x="8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7" name="Google Shape;3127;p67"/>
                  <p:cNvSpPr/>
                  <p:nvPr/>
                </p:nvSpPr>
                <p:spPr>
                  <a:xfrm>
                    <a:off x="255050" y="3060550"/>
                    <a:ext cx="168200" cy="2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8" h="865" extrusionOk="0">
                        <a:moveTo>
                          <a:pt x="28" y="0"/>
                        </a:moveTo>
                        <a:cubicBezTo>
                          <a:pt x="19" y="36"/>
                          <a:pt x="10" y="72"/>
                          <a:pt x="10" y="98"/>
                        </a:cubicBezTo>
                        <a:cubicBezTo>
                          <a:pt x="1" y="143"/>
                          <a:pt x="1" y="170"/>
                          <a:pt x="1" y="179"/>
                        </a:cubicBezTo>
                        <a:cubicBezTo>
                          <a:pt x="10" y="197"/>
                          <a:pt x="28" y="205"/>
                          <a:pt x="37" y="223"/>
                        </a:cubicBezTo>
                        <a:cubicBezTo>
                          <a:pt x="1361" y="704"/>
                          <a:pt x="2762" y="865"/>
                          <a:pt x="4037" y="865"/>
                        </a:cubicBezTo>
                        <a:cubicBezTo>
                          <a:pt x="4205" y="865"/>
                          <a:pt x="4370" y="862"/>
                          <a:pt x="4533" y="857"/>
                        </a:cubicBezTo>
                        <a:cubicBezTo>
                          <a:pt x="5354" y="830"/>
                          <a:pt x="6103" y="741"/>
                          <a:pt x="6727" y="643"/>
                        </a:cubicBezTo>
                        <a:cubicBezTo>
                          <a:pt x="6727" y="634"/>
                          <a:pt x="6727" y="625"/>
                          <a:pt x="6727" y="616"/>
                        </a:cubicBezTo>
                        <a:cubicBezTo>
                          <a:pt x="6719" y="553"/>
                          <a:pt x="6710" y="500"/>
                          <a:pt x="6710" y="437"/>
                        </a:cubicBezTo>
                        <a:cubicBezTo>
                          <a:pt x="5964" y="560"/>
                          <a:pt x="5029" y="666"/>
                          <a:pt x="4012" y="666"/>
                        </a:cubicBezTo>
                        <a:cubicBezTo>
                          <a:pt x="2740" y="666"/>
                          <a:pt x="1341" y="501"/>
                          <a:pt x="2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8" name="Google Shape;3128;p67"/>
                  <p:cNvSpPr/>
                  <p:nvPr/>
                </p:nvSpPr>
                <p:spPr>
                  <a:xfrm>
                    <a:off x="383525" y="3052975"/>
                    <a:ext cx="23450" cy="1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5" extrusionOk="0">
                        <a:moveTo>
                          <a:pt x="273" y="1"/>
                        </a:moveTo>
                        <a:cubicBezTo>
                          <a:pt x="247" y="1"/>
                          <a:pt x="215" y="9"/>
                          <a:pt x="179" y="27"/>
                        </a:cubicBezTo>
                        <a:cubicBezTo>
                          <a:pt x="0" y="107"/>
                          <a:pt x="286" y="446"/>
                          <a:pt x="393" y="571"/>
                        </a:cubicBezTo>
                        <a:cubicBezTo>
                          <a:pt x="402" y="580"/>
                          <a:pt x="415" y="584"/>
                          <a:pt x="430" y="584"/>
                        </a:cubicBezTo>
                        <a:cubicBezTo>
                          <a:pt x="444" y="584"/>
                          <a:pt x="460" y="580"/>
                          <a:pt x="473" y="571"/>
                        </a:cubicBezTo>
                        <a:cubicBezTo>
                          <a:pt x="589" y="464"/>
                          <a:pt x="937" y="161"/>
                          <a:pt x="768" y="45"/>
                        </a:cubicBezTo>
                        <a:cubicBezTo>
                          <a:pt x="733" y="23"/>
                          <a:pt x="700" y="14"/>
                          <a:pt x="670" y="14"/>
                        </a:cubicBezTo>
                        <a:cubicBezTo>
                          <a:pt x="523" y="14"/>
                          <a:pt x="438" y="223"/>
                          <a:pt x="438" y="223"/>
                        </a:cubicBezTo>
                        <a:cubicBezTo>
                          <a:pt x="438" y="223"/>
                          <a:pt x="419" y="1"/>
                          <a:pt x="2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9" name="Google Shape;3129;p67"/>
                  <p:cNvSpPr/>
                  <p:nvPr/>
                </p:nvSpPr>
                <p:spPr>
                  <a:xfrm>
                    <a:off x="346500" y="3052775"/>
                    <a:ext cx="23450" cy="1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4" extrusionOk="0">
                        <a:moveTo>
                          <a:pt x="274" y="0"/>
                        </a:moveTo>
                        <a:cubicBezTo>
                          <a:pt x="247" y="0"/>
                          <a:pt x="215" y="8"/>
                          <a:pt x="179" y="26"/>
                        </a:cubicBezTo>
                        <a:cubicBezTo>
                          <a:pt x="1" y="106"/>
                          <a:pt x="295" y="445"/>
                          <a:pt x="402" y="570"/>
                        </a:cubicBezTo>
                        <a:cubicBezTo>
                          <a:pt x="411" y="579"/>
                          <a:pt x="424" y="583"/>
                          <a:pt x="438" y="583"/>
                        </a:cubicBezTo>
                        <a:cubicBezTo>
                          <a:pt x="451" y="583"/>
                          <a:pt x="464" y="579"/>
                          <a:pt x="473" y="570"/>
                        </a:cubicBezTo>
                        <a:cubicBezTo>
                          <a:pt x="598" y="463"/>
                          <a:pt x="937" y="160"/>
                          <a:pt x="768" y="44"/>
                        </a:cubicBezTo>
                        <a:cubicBezTo>
                          <a:pt x="734" y="22"/>
                          <a:pt x="703" y="14"/>
                          <a:pt x="673" y="14"/>
                        </a:cubicBezTo>
                        <a:cubicBezTo>
                          <a:pt x="530" y="14"/>
                          <a:pt x="438" y="222"/>
                          <a:pt x="438" y="222"/>
                        </a:cubicBezTo>
                        <a:cubicBezTo>
                          <a:pt x="438" y="222"/>
                          <a:pt x="419" y="0"/>
                          <a:pt x="27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0" name="Google Shape;3130;p67"/>
                  <p:cNvSpPr/>
                  <p:nvPr/>
                </p:nvSpPr>
                <p:spPr>
                  <a:xfrm>
                    <a:off x="308800" y="3049875"/>
                    <a:ext cx="23675" cy="1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7" h="584" extrusionOk="0">
                        <a:moveTo>
                          <a:pt x="277" y="0"/>
                        </a:moveTo>
                        <a:cubicBezTo>
                          <a:pt x="250" y="0"/>
                          <a:pt x="217" y="8"/>
                          <a:pt x="179" y="26"/>
                        </a:cubicBezTo>
                        <a:cubicBezTo>
                          <a:pt x="1" y="106"/>
                          <a:pt x="295" y="445"/>
                          <a:pt x="402" y="570"/>
                        </a:cubicBezTo>
                        <a:cubicBezTo>
                          <a:pt x="411" y="579"/>
                          <a:pt x="425" y="583"/>
                          <a:pt x="438" y="583"/>
                        </a:cubicBezTo>
                        <a:cubicBezTo>
                          <a:pt x="451" y="583"/>
                          <a:pt x="465" y="579"/>
                          <a:pt x="474" y="570"/>
                        </a:cubicBezTo>
                        <a:cubicBezTo>
                          <a:pt x="599" y="463"/>
                          <a:pt x="947" y="160"/>
                          <a:pt x="777" y="53"/>
                        </a:cubicBezTo>
                        <a:cubicBezTo>
                          <a:pt x="740" y="28"/>
                          <a:pt x="706" y="19"/>
                          <a:pt x="674" y="19"/>
                        </a:cubicBezTo>
                        <a:cubicBezTo>
                          <a:pt x="531" y="19"/>
                          <a:pt x="447" y="222"/>
                          <a:pt x="447" y="222"/>
                        </a:cubicBezTo>
                        <a:cubicBezTo>
                          <a:pt x="447" y="222"/>
                          <a:pt x="428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1" name="Google Shape;3131;p67"/>
                  <p:cNvSpPr/>
                  <p:nvPr/>
                </p:nvSpPr>
                <p:spPr>
                  <a:xfrm>
                    <a:off x="273350" y="3045625"/>
                    <a:ext cx="23450" cy="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3" extrusionOk="0">
                        <a:moveTo>
                          <a:pt x="276" y="1"/>
                        </a:moveTo>
                        <a:cubicBezTo>
                          <a:pt x="249" y="1"/>
                          <a:pt x="217" y="8"/>
                          <a:pt x="179" y="26"/>
                        </a:cubicBezTo>
                        <a:cubicBezTo>
                          <a:pt x="0" y="107"/>
                          <a:pt x="295" y="437"/>
                          <a:pt x="402" y="562"/>
                        </a:cubicBezTo>
                        <a:cubicBezTo>
                          <a:pt x="412" y="576"/>
                          <a:pt x="427" y="583"/>
                          <a:pt x="442" y="583"/>
                        </a:cubicBezTo>
                        <a:cubicBezTo>
                          <a:pt x="454" y="583"/>
                          <a:pt x="465" y="579"/>
                          <a:pt x="473" y="571"/>
                        </a:cubicBezTo>
                        <a:cubicBezTo>
                          <a:pt x="598" y="464"/>
                          <a:pt x="937" y="151"/>
                          <a:pt x="777" y="44"/>
                        </a:cubicBezTo>
                        <a:cubicBezTo>
                          <a:pt x="742" y="23"/>
                          <a:pt x="709" y="14"/>
                          <a:pt x="678" y="14"/>
                        </a:cubicBezTo>
                        <a:cubicBezTo>
                          <a:pt x="530" y="14"/>
                          <a:pt x="438" y="223"/>
                          <a:pt x="438" y="223"/>
                        </a:cubicBezTo>
                        <a:cubicBezTo>
                          <a:pt x="438" y="223"/>
                          <a:pt x="425" y="1"/>
                          <a:pt x="27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2" name="Google Shape;3132;p67"/>
                  <p:cNvSpPr/>
                  <p:nvPr/>
                </p:nvSpPr>
                <p:spPr>
                  <a:xfrm>
                    <a:off x="386200" y="3028325"/>
                    <a:ext cx="23450" cy="1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6" extrusionOk="0">
                        <a:moveTo>
                          <a:pt x="268" y="0"/>
                        </a:moveTo>
                        <a:cubicBezTo>
                          <a:pt x="242" y="0"/>
                          <a:pt x="213" y="7"/>
                          <a:pt x="179" y="23"/>
                        </a:cubicBezTo>
                        <a:cubicBezTo>
                          <a:pt x="1" y="112"/>
                          <a:pt x="295" y="442"/>
                          <a:pt x="402" y="567"/>
                        </a:cubicBezTo>
                        <a:cubicBezTo>
                          <a:pt x="413" y="578"/>
                          <a:pt x="431" y="585"/>
                          <a:pt x="447" y="585"/>
                        </a:cubicBezTo>
                        <a:cubicBezTo>
                          <a:pt x="457" y="585"/>
                          <a:pt x="467" y="582"/>
                          <a:pt x="473" y="576"/>
                        </a:cubicBezTo>
                        <a:cubicBezTo>
                          <a:pt x="598" y="469"/>
                          <a:pt x="937" y="156"/>
                          <a:pt x="768" y="49"/>
                        </a:cubicBezTo>
                        <a:cubicBezTo>
                          <a:pt x="734" y="28"/>
                          <a:pt x="703" y="19"/>
                          <a:pt x="673" y="19"/>
                        </a:cubicBezTo>
                        <a:cubicBezTo>
                          <a:pt x="530" y="19"/>
                          <a:pt x="438" y="228"/>
                          <a:pt x="438" y="228"/>
                        </a:cubicBezTo>
                        <a:cubicBezTo>
                          <a:pt x="438" y="228"/>
                          <a:pt x="418" y="0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3" name="Google Shape;3133;p67"/>
                  <p:cNvSpPr/>
                  <p:nvPr/>
                </p:nvSpPr>
                <p:spPr>
                  <a:xfrm>
                    <a:off x="349400" y="3028100"/>
                    <a:ext cx="23450" cy="1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6" extrusionOk="0">
                        <a:moveTo>
                          <a:pt x="268" y="0"/>
                        </a:moveTo>
                        <a:cubicBezTo>
                          <a:pt x="242" y="0"/>
                          <a:pt x="213" y="7"/>
                          <a:pt x="179" y="23"/>
                        </a:cubicBezTo>
                        <a:cubicBezTo>
                          <a:pt x="1" y="112"/>
                          <a:pt x="286" y="442"/>
                          <a:pt x="402" y="567"/>
                        </a:cubicBezTo>
                        <a:cubicBezTo>
                          <a:pt x="413" y="578"/>
                          <a:pt x="427" y="585"/>
                          <a:pt x="443" y="585"/>
                        </a:cubicBezTo>
                        <a:cubicBezTo>
                          <a:pt x="453" y="585"/>
                          <a:pt x="463" y="583"/>
                          <a:pt x="473" y="576"/>
                        </a:cubicBezTo>
                        <a:cubicBezTo>
                          <a:pt x="589" y="469"/>
                          <a:pt x="937" y="156"/>
                          <a:pt x="768" y="49"/>
                        </a:cubicBezTo>
                        <a:cubicBezTo>
                          <a:pt x="733" y="28"/>
                          <a:pt x="700" y="19"/>
                          <a:pt x="670" y="19"/>
                        </a:cubicBezTo>
                        <a:cubicBezTo>
                          <a:pt x="524" y="19"/>
                          <a:pt x="438" y="228"/>
                          <a:pt x="438" y="228"/>
                        </a:cubicBezTo>
                        <a:cubicBezTo>
                          <a:pt x="438" y="228"/>
                          <a:pt x="418" y="0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4" name="Google Shape;3134;p67"/>
                  <p:cNvSpPr/>
                  <p:nvPr/>
                </p:nvSpPr>
                <p:spPr>
                  <a:xfrm>
                    <a:off x="311700" y="3025200"/>
                    <a:ext cx="23450" cy="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9" extrusionOk="0">
                        <a:moveTo>
                          <a:pt x="269" y="0"/>
                        </a:moveTo>
                        <a:cubicBezTo>
                          <a:pt x="243" y="0"/>
                          <a:pt x="213" y="7"/>
                          <a:pt x="179" y="23"/>
                        </a:cubicBezTo>
                        <a:cubicBezTo>
                          <a:pt x="1" y="112"/>
                          <a:pt x="286" y="442"/>
                          <a:pt x="402" y="567"/>
                        </a:cubicBezTo>
                        <a:cubicBezTo>
                          <a:pt x="412" y="582"/>
                          <a:pt x="427" y="588"/>
                          <a:pt x="442" y="588"/>
                        </a:cubicBezTo>
                        <a:cubicBezTo>
                          <a:pt x="454" y="588"/>
                          <a:pt x="466" y="584"/>
                          <a:pt x="474" y="576"/>
                        </a:cubicBezTo>
                        <a:cubicBezTo>
                          <a:pt x="599" y="469"/>
                          <a:pt x="938" y="156"/>
                          <a:pt x="768" y="49"/>
                        </a:cubicBezTo>
                        <a:cubicBezTo>
                          <a:pt x="735" y="28"/>
                          <a:pt x="703" y="19"/>
                          <a:pt x="673" y="19"/>
                        </a:cubicBezTo>
                        <a:cubicBezTo>
                          <a:pt x="530" y="19"/>
                          <a:pt x="438" y="228"/>
                          <a:pt x="438" y="228"/>
                        </a:cubicBezTo>
                        <a:cubicBezTo>
                          <a:pt x="438" y="228"/>
                          <a:pt x="419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5" name="Google Shape;3135;p67"/>
                  <p:cNvSpPr/>
                  <p:nvPr/>
                </p:nvSpPr>
                <p:spPr>
                  <a:xfrm>
                    <a:off x="276250" y="3020950"/>
                    <a:ext cx="23450" cy="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581" extrusionOk="0">
                        <a:moveTo>
                          <a:pt x="268" y="1"/>
                        </a:moveTo>
                        <a:cubicBezTo>
                          <a:pt x="242" y="1"/>
                          <a:pt x="213" y="7"/>
                          <a:pt x="179" y="23"/>
                        </a:cubicBezTo>
                        <a:cubicBezTo>
                          <a:pt x="0" y="112"/>
                          <a:pt x="286" y="442"/>
                          <a:pt x="402" y="567"/>
                        </a:cubicBezTo>
                        <a:cubicBezTo>
                          <a:pt x="411" y="576"/>
                          <a:pt x="424" y="581"/>
                          <a:pt x="438" y="581"/>
                        </a:cubicBezTo>
                        <a:cubicBezTo>
                          <a:pt x="451" y="581"/>
                          <a:pt x="464" y="576"/>
                          <a:pt x="473" y="567"/>
                        </a:cubicBezTo>
                        <a:cubicBezTo>
                          <a:pt x="598" y="469"/>
                          <a:pt x="937" y="157"/>
                          <a:pt x="768" y="50"/>
                        </a:cubicBezTo>
                        <a:cubicBezTo>
                          <a:pt x="733" y="26"/>
                          <a:pt x="700" y="17"/>
                          <a:pt x="670" y="17"/>
                        </a:cubicBezTo>
                        <a:cubicBezTo>
                          <a:pt x="528" y="17"/>
                          <a:pt x="438" y="228"/>
                          <a:pt x="438" y="228"/>
                        </a:cubicBezTo>
                        <a:cubicBezTo>
                          <a:pt x="438" y="228"/>
                          <a:pt x="418" y="1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136" name="Google Shape;3136;p67"/>
                <p:cNvSpPr/>
                <p:nvPr/>
              </p:nvSpPr>
              <p:spPr>
                <a:xfrm>
                  <a:off x="723346" y="869247"/>
                  <a:ext cx="728298" cy="51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4799" extrusionOk="0">
                      <a:moveTo>
                        <a:pt x="3011" y="1"/>
                      </a:moveTo>
                      <a:cubicBezTo>
                        <a:pt x="2114" y="1"/>
                        <a:pt x="1399" y="122"/>
                        <a:pt x="1260" y="122"/>
                      </a:cubicBezTo>
                      <a:cubicBezTo>
                        <a:pt x="1256" y="122"/>
                        <a:pt x="1253" y="122"/>
                        <a:pt x="1250" y="122"/>
                      </a:cubicBezTo>
                      <a:cubicBezTo>
                        <a:pt x="1249" y="122"/>
                        <a:pt x="1248" y="122"/>
                        <a:pt x="1247" y="122"/>
                      </a:cubicBezTo>
                      <a:cubicBezTo>
                        <a:pt x="1174" y="122"/>
                        <a:pt x="1024" y="414"/>
                        <a:pt x="848" y="818"/>
                      </a:cubicBezTo>
                      <a:cubicBezTo>
                        <a:pt x="822" y="880"/>
                        <a:pt x="795" y="943"/>
                        <a:pt x="768" y="1005"/>
                      </a:cubicBezTo>
                      <a:cubicBezTo>
                        <a:pt x="706" y="1148"/>
                        <a:pt x="652" y="1300"/>
                        <a:pt x="590" y="1451"/>
                      </a:cubicBezTo>
                      <a:cubicBezTo>
                        <a:pt x="572" y="1505"/>
                        <a:pt x="554" y="1549"/>
                        <a:pt x="536" y="1603"/>
                      </a:cubicBezTo>
                      <a:cubicBezTo>
                        <a:pt x="322" y="2165"/>
                        <a:pt x="126" y="2754"/>
                        <a:pt x="46" y="3075"/>
                      </a:cubicBezTo>
                      <a:cubicBezTo>
                        <a:pt x="37" y="3093"/>
                        <a:pt x="37" y="3119"/>
                        <a:pt x="28" y="3137"/>
                      </a:cubicBezTo>
                      <a:cubicBezTo>
                        <a:pt x="19" y="3173"/>
                        <a:pt x="10" y="3209"/>
                        <a:pt x="10" y="3235"/>
                      </a:cubicBezTo>
                      <a:cubicBezTo>
                        <a:pt x="1" y="3280"/>
                        <a:pt x="1" y="3307"/>
                        <a:pt x="1" y="3316"/>
                      </a:cubicBezTo>
                      <a:cubicBezTo>
                        <a:pt x="10" y="3334"/>
                        <a:pt x="28" y="3342"/>
                        <a:pt x="37" y="3360"/>
                      </a:cubicBezTo>
                      <a:cubicBezTo>
                        <a:pt x="964" y="4470"/>
                        <a:pt x="2750" y="4798"/>
                        <a:pt x="4240" y="4798"/>
                      </a:cubicBezTo>
                      <a:cubicBezTo>
                        <a:pt x="5517" y="4798"/>
                        <a:pt x="6576" y="4557"/>
                        <a:pt x="6692" y="4359"/>
                      </a:cubicBezTo>
                      <a:cubicBezTo>
                        <a:pt x="6736" y="4279"/>
                        <a:pt x="6745" y="4119"/>
                        <a:pt x="6736" y="3905"/>
                      </a:cubicBezTo>
                      <a:cubicBezTo>
                        <a:pt x="6736" y="3869"/>
                        <a:pt x="6727" y="3824"/>
                        <a:pt x="6727" y="3780"/>
                      </a:cubicBezTo>
                      <a:cubicBezTo>
                        <a:pt x="6727" y="3771"/>
                        <a:pt x="6727" y="3762"/>
                        <a:pt x="6727" y="3753"/>
                      </a:cubicBezTo>
                      <a:cubicBezTo>
                        <a:pt x="6719" y="3690"/>
                        <a:pt x="6710" y="3637"/>
                        <a:pt x="6710" y="3574"/>
                      </a:cubicBezTo>
                      <a:cubicBezTo>
                        <a:pt x="6701" y="3521"/>
                        <a:pt x="6692" y="3467"/>
                        <a:pt x="6683" y="3414"/>
                      </a:cubicBezTo>
                      <a:cubicBezTo>
                        <a:pt x="6357" y="3483"/>
                        <a:pt x="6065" y="3514"/>
                        <a:pt x="5803" y="3514"/>
                      </a:cubicBezTo>
                      <a:cubicBezTo>
                        <a:pt x="4267" y="3514"/>
                        <a:pt x="3781" y="2427"/>
                        <a:pt x="3659" y="1398"/>
                      </a:cubicBezTo>
                      <a:cubicBezTo>
                        <a:pt x="3650" y="1326"/>
                        <a:pt x="3641" y="1264"/>
                        <a:pt x="3641" y="1193"/>
                      </a:cubicBezTo>
                      <a:cubicBezTo>
                        <a:pt x="3605" y="746"/>
                        <a:pt x="3632" y="327"/>
                        <a:pt x="3668" y="24"/>
                      </a:cubicBezTo>
                      <a:cubicBezTo>
                        <a:pt x="3442" y="7"/>
                        <a:pt x="3221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37" name="Google Shape;3137;p67"/>
            <p:cNvGrpSpPr/>
            <p:nvPr/>
          </p:nvGrpSpPr>
          <p:grpSpPr>
            <a:xfrm>
              <a:off x="8327576" y="2208175"/>
              <a:ext cx="226434" cy="215983"/>
              <a:chOff x="8128931" y="2944158"/>
              <a:chExt cx="295066" cy="281485"/>
            </a:xfrm>
          </p:grpSpPr>
          <p:sp>
            <p:nvSpPr>
              <p:cNvPr id="3138" name="Google Shape;3138;p67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67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67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67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67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67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67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67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67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67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67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67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" name="Google Shape;2544;p58"/>
          <p:cNvSpPr txBox="1">
            <a:spLocks/>
          </p:cNvSpPr>
          <p:nvPr/>
        </p:nvSpPr>
        <p:spPr>
          <a:xfrm>
            <a:off x="2784693" y="158525"/>
            <a:ext cx="3276300" cy="4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ngừa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2521F-FF7B-85C0-D5CB-0CA0C5883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93" y="1146926"/>
            <a:ext cx="5709013" cy="3799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544;p58"/>
          <p:cNvSpPr txBox="1">
            <a:spLocks/>
          </p:cNvSpPr>
          <p:nvPr/>
        </p:nvSpPr>
        <p:spPr>
          <a:xfrm>
            <a:off x="2837447" y="349320"/>
            <a:ext cx="3276300" cy="4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ngừa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Google Shape;3040;p67"/>
          <p:cNvSpPr txBox="1">
            <a:spLocks/>
          </p:cNvSpPr>
          <p:nvPr/>
        </p:nvSpPr>
        <p:spPr>
          <a:xfrm flipH="1">
            <a:off x="896485" y="952005"/>
            <a:ext cx="4279670" cy="15822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73D40"/>
              </a:buClr>
              <a:buSzPts val="600"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Khử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khuẩn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tại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vi-VN" sz="1600" dirty="0">
                <a:latin typeface="+mn-lt"/>
              </a:rPr>
              <a:t>Khử khuẩn bằng các chất tẩy rửa thông thường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25400">
              <a:buSzPts val="1400"/>
            </a:pPr>
            <a:r>
              <a:rPr lang="en-US" sz="1600" dirty="0" err="1">
                <a:latin typeface="+mn-lt"/>
              </a:rPr>
              <a:t>Trước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khi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học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sinh</a:t>
            </a:r>
            <a:r>
              <a:rPr lang="en-US" sz="1600" dirty="0">
                <a:latin typeface="+mn-lt"/>
              </a:rPr>
              <a:t> quay </a:t>
            </a:r>
            <a:r>
              <a:rPr lang="en-US" sz="1600" dirty="0" err="1">
                <a:latin typeface="+mn-lt"/>
              </a:rPr>
              <a:t>trở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lại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trường</a:t>
            </a:r>
            <a:endParaRPr lang="en-US" sz="1600" dirty="0">
              <a:latin typeface="+mn-lt"/>
            </a:endParaRPr>
          </a:p>
          <a:p>
            <a:pPr marL="25400">
              <a:buSzPts val="1400"/>
            </a:pPr>
            <a:endParaRPr lang="en-US" sz="1600" dirty="0">
              <a:latin typeface="+mn-lt"/>
            </a:endParaRPr>
          </a:p>
          <a:p>
            <a:pPr marL="25400">
              <a:buSzPts val="1400"/>
            </a:pPr>
            <a:r>
              <a:rPr lang="en-US" sz="1600" dirty="0">
                <a:latin typeface="+mn-lt"/>
              </a:rPr>
              <a:t>- </a:t>
            </a:r>
            <a:r>
              <a:rPr lang="vi-VN" sz="1600" dirty="0">
                <a:latin typeface="+mn-lt"/>
              </a:rPr>
              <a:t>Vệ sinh ngoại cảnh: </a:t>
            </a:r>
          </a:p>
        </p:txBody>
      </p:sp>
      <p:sp>
        <p:nvSpPr>
          <p:cNvPr id="92" name="Google Shape;3040;p67"/>
          <p:cNvSpPr txBox="1">
            <a:spLocks/>
          </p:cNvSpPr>
          <p:nvPr/>
        </p:nvSpPr>
        <p:spPr>
          <a:xfrm flipH="1">
            <a:off x="1029124" y="2600522"/>
            <a:ext cx="3142825" cy="5239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273D40"/>
              </a:buClr>
              <a:buSzPts val="600"/>
            </a:pPr>
            <a:endParaRPr lang="en-US" sz="1600" dirty="0">
              <a:latin typeface="+mn-lt"/>
            </a:endParaRPr>
          </a:p>
          <a:p>
            <a:pPr marL="241300" indent="-215900" algn="just">
              <a:buSzPts val="1400"/>
              <a:buFont typeface="Anaheim"/>
              <a:buChar char="●"/>
            </a:pPr>
            <a:r>
              <a:rPr lang="en-US" sz="1600" dirty="0" err="1">
                <a:latin typeface="+mn-lt"/>
              </a:rPr>
              <a:t>Dọn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dẹp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thải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bụi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rậm</a:t>
            </a:r>
            <a:endParaRPr lang="en-US" sz="1600" dirty="0">
              <a:latin typeface="+mn-lt"/>
            </a:endParaRPr>
          </a:p>
          <a:p>
            <a:pPr marL="241300" indent="-215900" algn="just">
              <a:buSzPts val="1400"/>
              <a:buFont typeface="Anaheim"/>
              <a:buChar char="●"/>
            </a:pPr>
            <a:r>
              <a:rPr lang="en-US" sz="1600" dirty="0" err="1">
                <a:latin typeface="+mn-lt"/>
              </a:rPr>
              <a:t>Không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để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nước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đọng</a:t>
            </a:r>
            <a:endParaRPr lang="en-US" sz="1600" dirty="0">
              <a:latin typeface="+mn-lt"/>
            </a:endParaRPr>
          </a:p>
          <a:p>
            <a:pPr marL="241300" indent="-215900" algn="just">
              <a:buSzPts val="1400"/>
              <a:buFont typeface="Anaheim"/>
              <a:buChar char="●"/>
            </a:pPr>
            <a:endParaRPr lang="en-US" sz="1600" dirty="0">
              <a:latin typeface="+mn-lt"/>
            </a:endParaRPr>
          </a:p>
        </p:txBody>
      </p:sp>
      <p:sp>
        <p:nvSpPr>
          <p:cNvPr id="93" name="Google Shape;3040;p67"/>
          <p:cNvSpPr txBox="1">
            <a:spLocks/>
          </p:cNvSpPr>
          <p:nvPr/>
        </p:nvSpPr>
        <p:spPr>
          <a:xfrm flipH="1">
            <a:off x="896484" y="3256111"/>
            <a:ext cx="4279672" cy="9867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73D40"/>
              </a:buClr>
              <a:buSzPts val="600"/>
            </a:pPr>
            <a:r>
              <a:rPr lang="en-US" sz="1600" dirty="0">
                <a:latin typeface="+mn-lt"/>
              </a:rPr>
              <a:t>- </a:t>
            </a:r>
            <a:r>
              <a:rPr lang="en-US" sz="1600" dirty="0" err="1">
                <a:latin typeface="+mn-lt"/>
              </a:rPr>
              <a:t>Khử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khuẩn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trường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học</a:t>
            </a:r>
            <a:r>
              <a:rPr lang="en-US" sz="1600" dirty="0">
                <a:latin typeface="+mn-lt"/>
              </a:rPr>
              <a:t> 1 </a:t>
            </a:r>
            <a:r>
              <a:rPr lang="en-US" sz="1600" dirty="0" err="1">
                <a:latin typeface="+mn-lt"/>
              </a:rPr>
              <a:t>lần</a:t>
            </a:r>
            <a:r>
              <a:rPr lang="en-US" sz="1600" dirty="0">
                <a:latin typeface="+mn-lt"/>
              </a:rPr>
              <a:t>: </a:t>
            </a:r>
            <a:r>
              <a:rPr lang="vi-VN" sz="1600" dirty="0">
                <a:latin typeface="+mn-lt"/>
              </a:rPr>
              <a:t>Phun hoặc lau nền nhà, tườn</a:t>
            </a:r>
            <a:r>
              <a:rPr lang="en-US" sz="1600" dirty="0">
                <a:latin typeface="+mn-lt"/>
              </a:rPr>
              <a:t>g</a:t>
            </a:r>
            <a:r>
              <a:rPr lang="vi-VN" sz="1600" dirty="0">
                <a:latin typeface="+mn-lt"/>
              </a:rPr>
              <a:t>, tay nắm cửa, tay vịn cầu thang,</a:t>
            </a:r>
            <a:r>
              <a:rPr lang="en-US" sz="1600" dirty="0">
                <a:latin typeface="+mn-lt"/>
              </a:rPr>
              <a:t> </a:t>
            </a:r>
            <a:r>
              <a:rPr lang="vi-VN" sz="1600" dirty="0">
                <a:latin typeface="+mn-lt"/>
              </a:rPr>
              <a:t>bàn ghế, đồ chơi, dụng cụ học tập,</a:t>
            </a:r>
            <a:r>
              <a:rPr lang="en-US" sz="1600" dirty="0">
                <a:latin typeface="+mn-lt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73" y="1160978"/>
            <a:ext cx="3528113" cy="2743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544;p58"/>
          <p:cNvSpPr txBox="1">
            <a:spLocks/>
          </p:cNvSpPr>
          <p:nvPr/>
        </p:nvSpPr>
        <p:spPr>
          <a:xfrm>
            <a:off x="2847722" y="154111"/>
            <a:ext cx="3276300" cy="4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ngừa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Google Shape;3040;p67"/>
          <p:cNvSpPr txBox="1">
            <a:spLocks/>
          </p:cNvSpPr>
          <p:nvPr/>
        </p:nvSpPr>
        <p:spPr>
          <a:xfrm flipH="1">
            <a:off x="742951" y="812356"/>
            <a:ext cx="6510603" cy="35187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73D40"/>
              </a:buClr>
              <a:buSzPts val="600"/>
            </a:pP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gian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endParaRPr lang="en-US" sz="1600" dirty="0"/>
          </a:p>
          <a:p>
            <a:pPr marL="25400">
              <a:buSzPts val="1400"/>
            </a:pPr>
            <a:endParaRPr lang="en-US" sz="1600" dirty="0"/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Mỗi ngày 01 lần, sau buổi học: Lau khử khuẩn nền </a:t>
            </a:r>
            <a:r>
              <a:rPr lang="en-US" sz="1600" dirty="0" err="1"/>
              <a:t>nhà</a:t>
            </a:r>
            <a:r>
              <a:rPr lang="en-US" sz="1600" dirty="0"/>
              <a:t>, </a:t>
            </a:r>
            <a:r>
              <a:rPr lang="vi-VN" sz="1600" dirty="0"/>
              <a:t>bàn ghế, đồ chơi, dụng cụ học tập,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vệ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.</a:t>
            </a:r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Mỗi ngày 02 lần, sau giờ học buổi sáng và cuối ngày: Lau khử khuẩn tay nắm cửa, tay vịn cầu thang, tay vịn lan can,</a:t>
            </a:r>
            <a:r>
              <a:rPr lang="en-US" sz="1600" dirty="0"/>
              <a:t>…</a:t>
            </a:r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Mỗi ngày 02 lần, sau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vi-VN" sz="1600" dirty="0"/>
              <a:t>đưa, đón học sinh: Lau khử khuẩn</a:t>
            </a:r>
            <a:r>
              <a:rPr lang="en-US" sz="1600" dirty="0"/>
              <a:t> </a:t>
            </a:r>
            <a:r>
              <a:rPr lang="en-US" sz="1600" dirty="0" err="1"/>
              <a:t>xe</a:t>
            </a:r>
            <a:endParaRPr lang="vi-VN" sz="1600" dirty="0"/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Mở cửa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thoáng</a:t>
            </a:r>
            <a:r>
              <a:rPr lang="en-US" sz="1600" dirty="0"/>
              <a:t>,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dùng</a:t>
            </a:r>
            <a:r>
              <a:rPr lang="en-US" sz="1600" dirty="0"/>
              <a:t> </a:t>
            </a:r>
            <a:r>
              <a:rPr lang="en-US" sz="1600" dirty="0" err="1"/>
              <a:t>điều</a:t>
            </a:r>
            <a:r>
              <a:rPr lang="en-US" sz="1600" dirty="0"/>
              <a:t> </a:t>
            </a:r>
            <a:r>
              <a:rPr lang="en-US" sz="1600" dirty="0" err="1"/>
              <a:t>hòa</a:t>
            </a:r>
            <a:endParaRPr lang="vi-VN" sz="1600" dirty="0"/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Hạn chế </a:t>
            </a:r>
            <a:r>
              <a:rPr lang="en-US" sz="1600" dirty="0" err="1"/>
              <a:t>dùng</a:t>
            </a:r>
            <a:r>
              <a:rPr lang="en-US" sz="1600" dirty="0"/>
              <a:t> </a:t>
            </a:r>
            <a:r>
              <a:rPr lang="en-US" sz="1600" dirty="0" err="1"/>
              <a:t>đồ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r>
              <a:rPr lang="en-US" sz="1600" dirty="0"/>
              <a:t>, </a:t>
            </a:r>
            <a:r>
              <a:rPr lang="en-US" sz="1600" dirty="0" err="1"/>
              <a:t>dụng</a:t>
            </a:r>
            <a:r>
              <a:rPr lang="en-US" sz="1600" dirty="0"/>
              <a:t> </a:t>
            </a:r>
            <a:r>
              <a:rPr lang="en-US" sz="1600" dirty="0" err="1"/>
              <a:t>cụ</a:t>
            </a:r>
            <a:r>
              <a:rPr lang="en-US" sz="1600" dirty="0"/>
              <a:t> </a:t>
            </a:r>
            <a:r>
              <a:rPr lang="en-US" sz="1600" dirty="0" err="1"/>
              <a:t>khó</a:t>
            </a:r>
            <a:r>
              <a:rPr lang="en-US" sz="1600" dirty="0"/>
              <a:t> </a:t>
            </a:r>
            <a:r>
              <a:rPr lang="en-US" sz="1600" dirty="0" err="1"/>
              <a:t>khử</a:t>
            </a:r>
            <a:r>
              <a:rPr lang="en-US" sz="1600" dirty="0"/>
              <a:t> </a:t>
            </a:r>
            <a:r>
              <a:rPr lang="en-US" sz="1600" dirty="0" err="1"/>
              <a:t>khuẩn</a:t>
            </a:r>
            <a:endParaRPr lang="vi-VN" sz="1600" dirty="0"/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Bố trí đủ thùng </a:t>
            </a:r>
            <a:r>
              <a:rPr lang="en-US" sz="1600" dirty="0" err="1"/>
              <a:t>rác</a:t>
            </a:r>
            <a:r>
              <a:rPr lang="en-US" sz="1600" dirty="0"/>
              <a:t>, thu </a:t>
            </a:r>
            <a:r>
              <a:rPr lang="en-US" sz="1600" dirty="0" err="1"/>
              <a:t>gom</a:t>
            </a:r>
            <a:r>
              <a:rPr lang="en-US" sz="1600" dirty="0"/>
              <a:t> </a:t>
            </a:r>
            <a:r>
              <a:rPr lang="en-US" sz="1600" dirty="0" err="1"/>
              <a:t>rác</a:t>
            </a:r>
            <a:r>
              <a:rPr lang="en-US" sz="1600" dirty="0"/>
              <a:t> </a:t>
            </a:r>
            <a:r>
              <a:rPr lang="en-US" sz="1600" dirty="0" err="1"/>
              <a:t>hằng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endParaRPr lang="vi-VN" sz="1600" dirty="0"/>
          </a:p>
          <a:p>
            <a:pPr marL="311150" indent="-285750">
              <a:buSzPts val="1400"/>
              <a:buFont typeface="Arial" panose="020B0604020202020204" pitchFamily="34" charset="0"/>
              <a:buChar char="•"/>
            </a:pPr>
            <a:r>
              <a:rPr lang="vi-VN" sz="1600" dirty="0"/>
              <a:t>Trường hợp có học sinh </a:t>
            </a:r>
            <a:r>
              <a:rPr lang="en-US" sz="1600" dirty="0" err="1"/>
              <a:t>nghi</a:t>
            </a:r>
            <a:r>
              <a:rPr lang="en-US" sz="1600" dirty="0"/>
              <a:t> </a:t>
            </a:r>
            <a:r>
              <a:rPr lang="en-US" sz="1600" dirty="0" err="1"/>
              <a:t>nhiễm</a:t>
            </a:r>
            <a:r>
              <a:rPr lang="en-US" sz="1600" dirty="0"/>
              <a:t> Covid-19: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khử</a:t>
            </a:r>
            <a:r>
              <a:rPr lang="en-US" sz="1600" dirty="0"/>
              <a:t> </a:t>
            </a:r>
            <a:r>
              <a:rPr lang="en-US" sz="1600" dirty="0" err="1"/>
              <a:t>khuẩn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hướng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Y </a:t>
            </a:r>
            <a:r>
              <a:rPr lang="en-US" sz="1600" dirty="0" err="1"/>
              <a:t>Tế</a:t>
            </a:r>
            <a:r>
              <a:rPr lang="en-US" sz="1600" dirty="0"/>
              <a:t>.</a:t>
            </a:r>
            <a:endParaRPr lang="vi-V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3554" y="2675658"/>
            <a:ext cx="1777428" cy="18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544;p58"/>
          <p:cNvSpPr txBox="1">
            <a:spLocks/>
          </p:cNvSpPr>
          <p:nvPr/>
        </p:nvSpPr>
        <p:spPr>
          <a:xfrm>
            <a:off x="2938246" y="320291"/>
            <a:ext cx="3276300" cy="4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ngừa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9629" y="1007708"/>
            <a:ext cx="54306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/>
            <a:r>
              <a:rPr lang="en-US" sz="1600" b="1" dirty="0">
                <a:solidFill>
                  <a:srgbClr val="FF0000"/>
                </a:solidFill>
                <a:latin typeface="+mn-lt"/>
              </a:rPr>
              <a:t>3.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vaccine:</a:t>
            </a:r>
          </a:p>
          <a:p>
            <a:pPr marL="457200" fontAlgn="base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marL="457200" fontAlgn="base"/>
            <a:r>
              <a:rPr lang="vi-VN" sz="1600" dirty="0">
                <a:latin typeface="+mn-lt"/>
              </a:rPr>
              <a:t>Vắc xin phòng cúm mùa có thể tiêm cho trẻ từ 6 tháng tuổi</a:t>
            </a:r>
            <a:endParaRPr lang="en-US" sz="1600" dirty="0">
              <a:latin typeface="+mn-lt"/>
            </a:endParaRPr>
          </a:p>
          <a:p>
            <a:pPr marL="457200" fontAlgn="base"/>
            <a:r>
              <a:rPr lang="vi-VN" sz="1600" dirty="0">
                <a:latin typeface="+mn-lt"/>
              </a:rPr>
              <a:t>Lịch tiêm như sau:</a:t>
            </a:r>
            <a:endParaRPr lang="en-US" sz="1600" dirty="0">
              <a:latin typeface="+mn-lt"/>
            </a:endParaRPr>
          </a:p>
          <a:p>
            <a:pPr marL="457200" fontAlgn="base"/>
            <a:endParaRPr lang="vi-VN" sz="1600" dirty="0">
              <a:latin typeface="+mn-lt"/>
            </a:endParaRPr>
          </a:p>
          <a:p>
            <a:pPr marL="457200" lvl="1" fontAlgn="base"/>
            <a:r>
              <a:rPr lang="en-US" sz="1600" dirty="0">
                <a:latin typeface="+mn-lt"/>
              </a:rPr>
              <a:t>- </a:t>
            </a:r>
            <a:r>
              <a:rPr lang="vi-VN" sz="1600" dirty="0">
                <a:latin typeface="+mn-lt"/>
              </a:rPr>
              <a:t>Trẻ từ 6 tháng - 9 tuổi chưa từng tiêm vắc-xin cúm:</a:t>
            </a:r>
          </a:p>
          <a:p>
            <a:pPr marL="1143000" lvl="2" indent="-228600" fontAlgn="base">
              <a:buFont typeface="Arial" panose="020B0604020202020204" pitchFamily="34" charset="0"/>
              <a:buChar char="•"/>
            </a:pPr>
            <a:r>
              <a:rPr lang="vi-VN" sz="1600" dirty="0">
                <a:latin typeface="+mn-lt"/>
              </a:rPr>
              <a:t>Tiêm 2 mũi cách nhau tối thiểu 1 tháng.</a:t>
            </a:r>
          </a:p>
          <a:p>
            <a:pPr marL="1143000" lvl="2" indent="-228600" fontAlgn="base">
              <a:buFont typeface="Arial" panose="020B0604020202020204" pitchFamily="34" charset="0"/>
              <a:buChar char="•"/>
            </a:pPr>
            <a:r>
              <a:rPr lang="vi-VN" sz="1600" dirty="0">
                <a:latin typeface="+mn-lt"/>
              </a:rPr>
              <a:t>Sau đó tiêm nhắc lại hằng năm</a:t>
            </a:r>
            <a:r>
              <a:rPr lang="en-US" sz="1600" dirty="0">
                <a:latin typeface="+mn-lt"/>
              </a:rPr>
              <a:t>.</a:t>
            </a:r>
          </a:p>
          <a:p>
            <a:pPr marL="1143000" lvl="2" indent="-228600" fontAlgn="base">
              <a:buFont typeface="Arial" panose="020B0604020202020204" pitchFamily="34" charset="0"/>
              <a:buChar char="•"/>
            </a:pPr>
            <a:endParaRPr lang="vi-VN" sz="1600" dirty="0">
              <a:latin typeface="+mn-lt"/>
            </a:endParaRPr>
          </a:p>
          <a:p>
            <a:pPr marL="457200" lvl="1" fontAlgn="base"/>
            <a:r>
              <a:rPr lang="en-US" sz="1600" dirty="0">
                <a:latin typeface="+mn-lt"/>
              </a:rPr>
              <a:t>- </a:t>
            </a:r>
            <a:r>
              <a:rPr lang="vi-VN" sz="1600" dirty="0">
                <a:latin typeface="+mn-lt"/>
              </a:rPr>
              <a:t>Trẻ trên 9 tuổi và người lớn:</a:t>
            </a:r>
          </a:p>
          <a:p>
            <a:pPr marL="1143000" lvl="2" indent="-228600" fontAlgn="base">
              <a:buFont typeface="Arial" panose="020B0604020202020204" pitchFamily="34" charset="0"/>
              <a:buChar char="•"/>
            </a:pPr>
            <a:r>
              <a:rPr lang="vi-VN" sz="1600" dirty="0">
                <a:latin typeface="+mn-lt"/>
              </a:rPr>
              <a:t>Tiêm 1 mũi</a:t>
            </a:r>
          </a:p>
          <a:p>
            <a:pPr marL="1143000" lvl="2" indent="-228600" fontAlgn="base">
              <a:buFont typeface="Arial" panose="020B0604020202020204" pitchFamily="34" charset="0"/>
              <a:buChar char="•"/>
            </a:pPr>
            <a:r>
              <a:rPr lang="vi-VN" sz="1600" dirty="0">
                <a:latin typeface="+mn-lt"/>
              </a:rPr>
              <a:t>Sau đó tiêm nhắc lại hằng năm.</a:t>
            </a:r>
          </a:p>
        </p:txBody>
      </p:sp>
      <p:pic>
        <p:nvPicPr>
          <p:cNvPr id="3" name="Picture 2" descr="A close-up of a vaccine&#10;&#10;AI-generated content may be incorrect.">
            <a:extLst>
              <a:ext uri="{FF2B5EF4-FFF2-40B4-BE49-F238E27FC236}">
                <a16:creationId xmlns:a16="http://schemas.microsoft.com/office/drawing/2014/main" id="{37330162-4115-5B9F-A0C5-C8D49575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3" y="1428752"/>
            <a:ext cx="3388684" cy="2974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7AE44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636</Words>
  <Application>Microsoft Office PowerPoint</Application>
  <PresentationFormat>On-screen Show 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Titan One</vt:lpstr>
      <vt:lpstr>Raleway</vt:lpstr>
      <vt:lpstr>Arial</vt:lpstr>
      <vt:lpstr>Assistant</vt:lpstr>
      <vt:lpstr>Tahoma</vt:lpstr>
      <vt:lpstr>Anaheim</vt:lpstr>
      <vt:lpstr>Covid Outbreak for Kids by Slidesgo</vt:lpstr>
      <vt:lpstr>DẤU HIỆU NHẬN BIẾT VÀ PHÒNG NGỪA BỆNH CÚM  Ở TRẺ</vt:lpstr>
      <vt:lpstr>NỘI DUNG TRÌNH BÀY</vt:lpstr>
      <vt:lpstr>1. 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ĐÃ CHÚ Ý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DẤU HIỆU NHẬN BIẾT VÀ PHÒNG NGỪA BỆNH CÚM Ở TRẺ</dc:title>
  <cp:lastModifiedBy>NGUYỄN NGỌC THU TUYỀN - DD21</cp:lastModifiedBy>
  <cp:revision>19</cp:revision>
  <dcterms:modified xsi:type="dcterms:W3CDTF">2025-03-16T05:18:54Z</dcterms:modified>
</cp:coreProperties>
</file>